
<file path=[Content_Types].xml><?xml version="1.0" encoding="utf-8"?>
<Types xmlns="http://schemas.openxmlformats.org/package/2006/content-types">
  <Default Extension="png" ContentType="image/png"/>
  <Default Extension="tmp"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3" r:id="rId7"/>
    <p:sldId id="262" r:id="rId8"/>
    <p:sldId id="268" r:id="rId9"/>
    <p:sldId id="259" r:id="rId10"/>
    <p:sldId id="280" r:id="rId11"/>
    <p:sldId id="266" r:id="rId12"/>
    <p:sldId id="279"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Lubna x1923" initials="MLx" lastIdx="1" clrIdx="0">
    <p:extLst>
      <p:ext uri="{19B8F6BF-5375-455C-9EA6-DF929625EA0E}">
        <p15:presenceInfo xmlns:p15="http://schemas.microsoft.com/office/powerpoint/2012/main" userId="S::MohammadL@co.monterey.ca.us::cf545081-064c-4ff4-9b66-d7b704193f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0EF"/>
    <a:srgbClr val="33CCCC"/>
    <a:srgbClr val="A9EBE9"/>
    <a:srgbClr val="057D6F"/>
    <a:srgbClr val="CAF9FE"/>
    <a:srgbClr val="C8D1D6"/>
    <a:srgbClr val="013039"/>
    <a:srgbClr val="CAFEE9"/>
    <a:srgbClr val="006260"/>
    <a:srgbClr val="015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5C45C-0BC7-478A-8A31-821CA904AF48}" v="85" dt="2021-08-24T20:51:41.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1" d="100"/>
          <a:sy n="81" d="100"/>
        </p:scale>
        <p:origin x="10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Lubna x1923" userId="cf545081-064c-4ff4-9b66-d7b704193fde" providerId="ADAL" clId="{2925C45C-0BC7-478A-8A31-821CA904AF48}"/>
    <pc:docChg chg="undo redo custSel addSld delSld modSld sldOrd">
      <pc:chgData name="Mohammad, Lubna x1923" userId="cf545081-064c-4ff4-9b66-d7b704193fde" providerId="ADAL" clId="{2925C45C-0BC7-478A-8A31-821CA904AF48}" dt="2021-08-24T20:52:08.012" v="3572" actId="1076"/>
      <pc:docMkLst>
        <pc:docMk/>
      </pc:docMkLst>
      <pc:sldChg chg="modSp add mod">
        <pc:chgData name="Mohammad, Lubna x1923" userId="cf545081-064c-4ff4-9b66-d7b704193fde" providerId="ADAL" clId="{2925C45C-0BC7-478A-8A31-821CA904AF48}" dt="2021-08-23T22:54:46.200" v="2071" actId="1076"/>
        <pc:sldMkLst>
          <pc:docMk/>
          <pc:sldMk cId="3037426511" sldId="259"/>
        </pc:sldMkLst>
        <pc:spChg chg="mod">
          <ac:chgData name="Mohammad, Lubna x1923" userId="cf545081-064c-4ff4-9b66-d7b704193fde" providerId="ADAL" clId="{2925C45C-0BC7-478A-8A31-821CA904AF48}" dt="2021-08-23T22:53:31.556" v="2041" actId="20577"/>
          <ac:spMkLst>
            <pc:docMk/>
            <pc:sldMk cId="3037426511" sldId="259"/>
            <ac:spMk id="2" creationId="{247CB4C0-6F0B-444B-A682-7E0B0E3C9B83}"/>
          </ac:spMkLst>
        </pc:spChg>
        <pc:spChg chg="mod">
          <ac:chgData name="Mohammad, Lubna x1923" userId="cf545081-064c-4ff4-9b66-d7b704193fde" providerId="ADAL" clId="{2925C45C-0BC7-478A-8A31-821CA904AF48}" dt="2021-08-23T22:54:41.905" v="2070" actId="115"/>
          <ac:spMkLst>
            <pc:docMk/>
            <pc:sldMk cId="3037426511" sldId="259"/>
            <ac:spMk id="3" creationId="{82B9824D-BDCF-4112-ACDB-2731497291EA}"/>
          </ac:spMkLst>
        </pc:spChg>
        <pc:picChg chg="mod">
          <ac:chgData name="Mohammad, Lubna x1923" userId="cf545081-064c-4ff4-9b66-d7b704193fde" providerId="ADAL" clId="{2925C45C-0BC7-478A-8A31-821CA904AF48}" dt="2021-08-23T22:54:46.200" v="2071" actId="1076"/>
          <ac:picMkLst>
            <pc:docMk/>
            <pc:sldMk cId="3037426511" sldId="259"/>
            <ac:picMk id="14" creationId="{156E3A2B-774A-432A-B740-47491D0D337A}"/>
          </ac:picMkLst>
        </pc:picChg>
      </pc:sldChg>
      <pc:sldChg chg="modSp mod ord">
        <pc:chgData name="Mohammad, Lubna x1923" userId="cf545081-064c-4ff4-9b66-d7b704193fde" providerId="ADAL" clId="{2925C45C-0BC7-478A-8A31-821CA904AF48}" dt="2021-08-23T22:53:24.118" v="2040" actId="20577"/>
        <pc:sldMkLst>
          <pc:docMk/>
          <pc:sldMk cId="1492112139" sldId="262"/>
        </pc:sldMkLst>
        <pc:spChg chg="mod">
          <ac:chgData name="Mohammad, Lubna x1923" userId="cf545081-064c-4ff4-9b66-d7b704193fde" providerId="ADAL" clId="{2925C45C-0BC7-478A-8A31-821CA904AF48}" dt="2021-08-23T22:53:24.118" v="2040" actId="20577"/>
          <ac:spMkLst>
            <pc:docMk/>
            <pc:sldMk cId="1492112139" sldId="262"/>
            <ac:spMk id="2" creationId="{201D12E3-95C6-4AD3-B6F4-8B8A566DCBEA}"/>
          </ac:spMkLst>
        </pc:spChg>
        <pc:spChg chg="mod">
          <ac:chgData name="Mohammad, Lubna x1923" userId="cf545081-064c-4ff4-9b66-d7b704193fde" providerId="ADAL" clId="{2925C45C-0BC7-478A-8A31-821CA904AF48}" dt="2021-08-23T22:49:17.186" v="1877" actId="207"/>
          <ac:spMkLst>
            <pc:docMk/>
            <pc:sldMk cId="1492112139" sldId="262"/>
            <ac:spMk id="3" creationId="{2CE5D7C1-55AA-464A-82FA-AAF0F71D4572}"/>
          </ac:spMkLst>
        </pc:spChg>
        <pc:picChg chg="mod">
          <ac:chgData name="Mohammad, Lubna x1923" userId="cf545081-064c-4ff4-9b66-d7b704193fde" providerId="ADAL" clId="{2925C45C-0BC7-478A-8A31-821CA904AF48}" dt="2021-08-23T22:49:36.025" v="1879"/>
          <ac:picMkLst>
            <pc:docMk/>
            <pc:sldMk cId="1492112139" sldId="262"/>
            <ac:picMk id="1026" creationId="{4518A2D4-DE54-4867-A69B-832113375768}"/>
          </ac:picMkLst>
        </pc:picChg>
      </pc:sldChg>
      <pc:sldChg chg="modSp mod ord">
        <pc:chgData name="Mohammad, Lubna x1923" userId="cf545081-064c-4ff4-9b66-d7b704193fde" providerId="ADAL" clId="{2925C45C-0BC7-478A-8A31-821CA904AF48}" dt="2021-08-23T22:52:59.084" v="1997" actId="27636"/>
        <pc:sldMkLst>
          <pc:docMk/>
          <pc:sldMk cId="702914674" sldId="263"/>
        </pc:sldMkLst>
        <pc:spChg chg="mod">
          <ac:chgData name="Mohammad, Lubna x1923" userId="cf545081-064c-4ff4-9b66-d7b704193fde" providerId="ADAL" clId="{2925C45C-0BC7-478A-8A31-821CA904AF48}" dt="2021-08-23T22:52:59.084" v="1997" actId="27636"/>
          <ac:spMkLst>
            <pc:docMk/>
            <pc:sldMk cId="702914674" sldId="263"/>
            <ac:spMk id="2" creationId="{80B46C1E-297A-4ABA-8B1C-36270D2F4E28}"/>
          </ac:spMkLst>
        </pc:spChg>
        <pc:spChg chg="mod">
          <ac:chgData name="Mohammad, Lubna x1923" userId="cf545081-064c-4ff4-9b66-d7b704193fde" providerId="ADAL" clId="{2925C45C-0BC7-478A-8A31-821CA904AF48}" dt="2021-08-23T22:52:39.385" v="1963" actId="14100"/>
          <ac:spMkLst>
            <pc:docMk/>
            <pc:sldMk cId="702914674" sldId="263"/>
            <ac:spMk id="10" creationId="{F90FE862-B884-4145-8FF1-E718103E47D7}"/>
          </ac:spMkLst>
        </pc:spChg>
      </pc:sldChg>
      <pc:sldChg chg="del">
        <pc:chgData name="Mohammad, Lubna x1923" userId="cf545081-064c-4ff4-9b66-d7b704193fde" providerId="ADAL" clId="{2925C45C-0BC7-478A-8A31-821CA904AF48}" dt="2021-08-23T22:50:36.069" v="1931" actId="2696"/>
        <pc:sldMkLst>
          <pc:docMk/>
          <pc:sldMk cId="517543909" sldId="264"/>
        </pc:sldMkLst>
      </pc:sldChg>
      <pc:sldChg chg="modSp del mod">
        <pc:chgData name="Mohammad, Lubna x1923" userId="cf545081-064c-4ff4-9b66-d7b704193fde" providerId="ADAL" clId="{2925C45C-0BC7-478A-8A31-821CA904AF48}" dt="2021-08-23T23:10:57.780" v="3438" actId="2696"/>
        <pc:sldMkLst>
          <pc:docMk/>
          <pc:sldMk cId="2407808181" sldId="265"/>
        </pc:sldMkLst>
        <pc:spChg chg="mod">
          <ac:chgData name="Mohammad, Lubna x1923" userId="cf545081-064c-4ff4-9b66-d7b704193fde" providerId="ADAL" clId="{2925C45C-0BC7-478A-8A31-821CA904AF48}" dt="2021-08-23T22:50:46.426" v="1935" actId="20577"/>
          <ac:spMkLst>
            <pc:docMk/>
            <pc:sldMk cId="2407808181" sldId="265"/>
            <ac:spMk id="2" creationId="{FF742510-F824-4CFA-9DD3-F4DA5DC65BA2}"/>
          </ac:spMkLst>
        </pc:spChg>
        <pc:spChg chg="mod">
          <ac:chgData name="Mohammad, Lubna x1923" userId="cf545081-064c-4ff4-9b66-d7b704193fde" providerId="ADAL" clId="{2925C45C-0BC7-478A-8A31-821CA904AF48}" dt="2021-08-23T23:08:28.555" v="3332" actId="122"/>
          <ac:spMkLst>
            <pc:docMk/>
            <pc:sldMk cId="2407808181" sldId="265"/>
            <ac:spMk id="3" creationId="{8CF76195-B0AE-4177-81BC-FBE0308DF964}"/>
          </ac:spMkLst>
        </pc:spChg>
      </pc:sldChg>
      <pc:sldChg chg="addSp modSp add mod ord">
        <pc:chgData name="Mohammad, Lubna x1923" userId="cf545081-064c-4ff4-9b66-d7b704193fde" providerId="ADAL" clId="{2925C45C-0BC7-478A-8A31-821CA904AF48}" dt="2021-08-23T23:07:39.691" v="3234" actId="20577"/>
        <pc:sldMkLst>
          <pc:docMk/>
          <pc:sldMk cId="1470195882" sldId="266"/>
        </pc:sldMkLst>
        <pc:spChg chg="mod">
          <ac:chgData name="Mohammad, Lubna x1923" userId="cf545081-064c-4ff4-9b66-d7b704193fde" providerId="ADAL" clId="{2925C45C-0BC7-478A-8A31-821CA904AF48}" dt="2021-08-23T23:04:19.613" v="3067" actId="20577"/>
          <ac:spMkLst>
            <pc:docMk/>
            <pc:sldMk cId="1470195882" sldId="266"/>
            <ac:spMk id="2" creationId="{CCDA6892-E025-4215-B2AF-56F4936E47EE}"/>
          </ac:spMkLst>
        </pc:spChg>
        <pc:spChg chg="mod">
          <ac:chgData name="Mohammad, Lubna x1923" userId="cf545081-064c-4ff4-9b66-d7b704193fde" providerId="ADAL" clId="{2925C45C-0BC7-478A-8A31-821CA904AF48}" dt="2021-08-23T23:07:39.691" v="3234" actId="20577"/>
          <ac:spMkLst>
            <pc:docMk/>
            <pc:sldMk cId="1470195882" sldId="266"/>
            <ac:spMk id="3" creationId="{36B7D8D4-44C4-4C4F-85A1-338BB9ACE09E}"/>
          </ac:spMkLst>
        </pc:spChg>
        <pc:spChg chg="add mod">
          <ac:chgData name="Mohammad, Lubna x1923" userId="cf545081-064c-4ff4-9b66-d7b704193fde" providerId="ADAL" clId="{2925C45C-0BC7-478A-8A31-821CA904AF48}" dt="2021-08-23T23:07:22.278" v="3223" actId="207"/>
          <ac:spMkLst>
            <pc:docMk/>
            <pc:sldMk cId="1470195882" sldId="266"/>
            <ac:spMk id="7" creationId="{5B34F5FA-73D2-4AD9-ABDE-F072ED4DAC38}"/>
          </ac:spMkLst>
        </pc:spChg>
        <pc:picChg chg="mod">
          <ac:chgData name="Mohammad, Lubna x1923" userId="cf545081-064c-4ff4-9b66-d7b704193fde" providerId="ADAL" clId="{2925C45C-0BC7-478A-8A31-821CA904AF48}" dt="2021-08-23T23:04:26.698" v="3068" actId="1076"/>
          <ac:picMkLst>
            <pc:docMk/>
            <pc:sldMk cId="1470195882" sldId="266"/>
            <ac:picMk id="11" creationId="{D5252182-08AF-4E73-9B29-F0C669667F0E}"/>
          </ac:picMkLst>
        </pc:picChg>
        <pc:picChg chg="mod">
          <ac:chgData name="Mohammad, Lubna x1923" userId="cf545081-064c-4ff4-9b66-d7b704193fde" providerId="ADAL" clId="{2925C45C-0BC7-478A-8A31-821CA904AF48}" dt="2021-08-23T23:07:24.365" v="3224" actId="1076"/>
          <ac:picMkLst>
            <pc:docMk/>
            <pc:sldMk cId="1470195882" sldId="266"/>
            <ac:picMk id="10242" creationId="{B8BF0A35-BD4A-4A65-8853-D77E0ED78E04}"/>
          </ac:picMkLst>
        </pc:picChg>
      </pc:sldChg>
      <pc:sldChg chg="addSp delSp modSp del mod setBg setClrOvrMap">
        <pc:chgData name="Mohammad, Lubna x1923" userId="cf545081-064c-4ff4-9b66-d7b704193fde" providerId="ADAL" clId="{2925C45C-0BC7-478A-8A31-821CA904AF48}" dt="2021-08-23T22:41:56.228" v="963" actId="2696"/>
        <pc:sldMkLst>
          <pc:docMk/>
          <pc:sldMk cId="1699497611" sldId="266"/>
        </pc:sldMkLst>
        <pc:spChg chg="mod">
          <ac:chgData name="Mohammad, Lubna x1923" userId="cf545081-064c-4ff4-9b66-d7b704193fde" providerId="ADAL" clId="{2925C45C-0BC7-478A-8A31-821CA904AF48}" dt="2021-08-23T22:37:09.742" v="887" actId="14100"/>
          <ac:spMkLst>
            <pc:docMk/>
            <pc:sldMk cId="1699497611" sldId="266"/>
            <ac:spMk id="2" creationId="{FB4B29B7-D4E0-4317-8D03-D5DE67393777}"/>
          </ac:spMkLst>
        </pc:spChg>
        <pc:spChg chg="add del mod">
          <ac:chgData name="Mohammad, Lubna x1923" userId="cf545081-064c-4ff4-9b66-d7b704193fde" providerId="ADAL" clId="{2925C45C-0BC7-478A-8A31-821CA904AF48}" dt="2021-08-23T22:29:32.281" v="9" actId="478"/>
          <ac:spMkLst>
            <pc:docMk/>
            <pc:sldMk cId="1699497611" sldId="266"/>
            <ac:spMk id="4" creationId="{63C1B416-7D74-4579-9196-8CBF365F844A}"/>
          </ac:spMkLst>
        </pc:spChg>
        <pc:spChg chg="add mod">
          <ac:chgData name="Mohammad, Lubna x1923" userId="cf545081-064c-4ff4-9b66-d7b704193fde" providerId="ADAL" clId="{2925C45C-0BC7-478A-8A31-821CA904AF48}" dt="2021-08-23T22:37:21.106" v="890" actId="1076"/>
          <ac:spMkLst>
            <pc:docMk/>
            <pc:sldMk cId="1699497611" sldId="266"/>
            <ac:spMk id="14" creationId="{ED9A0B88-5970-4A0D-904F-53C2FC53E406}"/>
          </ac:spMkLst>
        </pc:spChg>
        <pc:spChg chg="add mod">
          <ac:chgData name="Mohammad, Lubna x1923" userId="cf545081-064c-4ff4-9b66-d7b704193fde" providerId="ADAL" clId="{2925C45C-0BC7-478A-8A31-821CA904AF48}" dt="2021-08-23T22:37:28.818" v="892" actId="14100"/>
          <ac:spMkLst>
            <pc:docMk/>
            <pc:sldMk cId="1699497611" sldId="266"/>
            <ac:spMk id="15" creationId="{FFD902A6-1803-4C17-AC4E-72AED8A5CE33}"/>
          </ac:spMkLst>
        </pc:spChg>
        <pc:spChg chg="add mod">
          <ac:chgData name="Mohammad, Lubna x1923" userId="cf545081-064c-4ff4-9b66-d7b704193fde" providerId="ADAL" clId="{2925C45C-0BC7-478A-8A31-821CA904AF48}" dt="2021-08-23T22:37:31.908" v="893" actId="1076"/>
          <ac:spMkLst>
            <pc:docMk/>
            <pc:sldMk cId="1699497611" sldId="266"/>
            <ac:spMk id="17" creationId="{AD346F4E-037F-4297-95BB-0CD1D7328775}"/>
          </ac:spMkLst>
        </pc:spChg>
        <pc:spChg chg="del">
          <ac:chgData name="Mohammad, Lubna x1923" userId="cf545081-064c-4ff4-9b66-d7b704193fde" providerId="ADAL" clId="{2925C45C-0BC7-478A-8A31-821CA904AF48}" dt="2021-08-23T22:29:50.281" v="10" actId="26606"/>
          <ac:spMkLst>
            <pc:docMk/>
            <pc:sldMk cId="1699497611" sldId="266"/>
            <ac:spMk id="18" creationId="{E49CC64F-7275-4E33-961B-0C5CDC439875}"/>
          </ac:spMkLst>
        </pc:spChg>
        <pc:spChg chg="add">
          <ac:chgData name="Mohammad, Lubna x1923" userId="cf545081-064c-4ff4-9b66-d7b704193fde" providerId="ADAL" clId="{2925C45C-0BC7-478A-8A31-821CA904AF48}" dt="2021-08-23T22:29:50.281" v="10" actId="26606"/>
          <ac:spMkLst>
            <pc:docMk/>
            <pc:sldMk cId="1699497611" sldId="266"/>
            <ac:spMk id="23" creationId="{A8384FB5-9ADC-4DDC-881B-597D56F5B15D}"/>
          </ac:spMkLst>
        </pc:spChg>
        <pc:spChg chg="add">
          <ac:chgData name="Mohammad, Lubna x1923" userId="cf545081-064c-4ff4-9b66-d7b704193fde" providerId="ADAL" clId="{2925C45C-0BC7-478A-8A31-821CA904AF48}" dt="2021-08-23T22:29:50.281" v="10" actId="26606"/>
          <ac:spMkLst>
            <pc:docMk/>
            <pc:sldMk cId="1699497611" sldId="266"/>
            <ac:spMk id="25" creationId="{91E5A9A7-95C6-4F4F-B00E-C82E07FE62EF}"/>
          </ac:spMkLst>
        </pc:spChg>
        <pc:spChg chg="add">
          <ac:chgData name="Mohammad, Lubna x1923" userId="cf545081-064c-4ff4-9b66-d7b704193fde" providerId="ADAL" clId="{2925C45C-0BC7-478A-8A31-821CA904AF48}" dt="2021-08-23T22:29:50.281" v="10" actId="26606"/>
          <ac:spMkLst>
            <pc:docMk/>
            <pc:sldMk cId="1699497611" sldId="266"/>
            <ac:spMk id="27" creationId="{D07DD2DE-F619-49DD-B5E7-03A290FF4ED1}"/>
          </ac:spMkLst>
        </pc:spChg>
        <pc:spChg chg="add">
          <ac:chgData name="Mohammad, Lubna x1923" userId="cf545081-064c-4ff4-9b66-d7b704193fde" providerId="ADAL" clId="{2925C45C-0BC7-478A-8A31-821CA904AF48}" dt="2021-08-23T22:29:50.281" v="10" actId="26606"/>
          <ac:spMkLst>
            <pc:docMk/>
            <pc:sldMk cId="1699497611" sldId="266"/>
            <ac:spMk id="29" creationId="{85149191-5F60-4A28-AAFF-039F96B0F3EC}"/>
          </ac:spMkLst>
        </pc:spChg>
        <pc:spChg chg="add">
          <ac:chgData name="Mohammad, Lubna x1923" userId="cf545081-064c-4ff4-9b66-d7b704193fde" providerId="ADAL" clId="{2925C45C-0BC7-478A-8A31-821CA904AF48}" dt="2021-08-23T22:29:50.281" v="10" actId="26606"/>
          <ac:spMkLst>
            <pc:docMk/>
            <pc:sldMk cId="1699497611" sldId="266"/>
            <ac:spMk id="31" creationId="{F8260ED5-17F7-4158-B241-D51DD4CF1B7E}"/>
          </ac:spMkLst>
        </pc:spChg>
        <pc:picChg chg="add del mod">
          <ac:chgData name="Mohammad, Lubna x1923" userId="cf545081-064c-4ff4-9b66-d7b704193fde" providerId="ADAL" clId="{2925C45C-0BC7-478A-8A31-821CA904AF48}" dt="2021-08-23T22:33:48.345" v="585" actId="478"/>
          <ac:picMkLst>
            <pc:docMk/>
            <pc:sldMk cId="1699497611" sldId="266"/>
            <ac:picMk id="6" creationId="{941400E6-C68D-4265-B6B6-69BB540B128F}"/>
          </ac:picMkLst>
        </pc:picChg>
        <pc:picChg chg="add mod">
          <ac:chgData name="Mohammad, Lubna x1923" userId="cf545081-064c-4ff4-9b66-d7b704193fde" providerId="ADAL" clId="{2925C45C-0BC7-478A-8A31-821CA904AF48}" dt="2021-08-23T22:37:16.456" v="888" actId="1076"/>
          <ac:picMkLst>
            <pc:docMk/>
            <pc:sldMk cId="1699497611" sldId="266"/>
            <ac:picMk id="7" creationId="{C77DA9C6-00C4-412A-98D1-D9494179FFBC}"/>
          </ac:picMkLst>
        </pc:picChg>
        <pc:picChg chg="del">
          <ac:chgData name="Mohammad, Lubna x1923" userId="cf545081-064c-4ff4-9b66-d7b704193fde" providerId="ADAL" clId="{2925C45C-0BC7-478A-8A31-821CA904AF48}" dt="2021-08-23T22:28:53.596" v="0" actId="478"/>
          <ac:picMkLst>
            <pc:docMk/>
            <pc:sldMk cId="1699497611" sldId="266"/>
            <ac:picMk id="13" creationId="{357C4979-3E58-4ED3-BA33-52EDE82B0402}"/>
          </ac:picMkLst>
        </pc:picChg>
      </pc:sldChg>
      <pc:sldChg chg="modSp del mod">
        <pc:chgData name="Mohammad, Lubna x1923" userId="cf545081-064c-4ff4-9b66-d7b704193fde" providerId="ADAL" clId="{2925C45C-0BC7-478A-8A31-821CA904AF48}" dt="2021-08-23T23:07:56.399" v="3237" actId="2696"/>
        <pc:sldMkLst>
          <pc:docMk/>
          <pc:sldMk cId="3929294376" sldId="267"/>
        </pc:sldMkLst>
        <pc:spChg chg="mod">
          <ac:chgData name="Mohammad, Lubna x1923" userId="cf545081-064c-4ff4-9b66-d7b704193fde" providerId="ADAL" clId="{2925C45C-0BC7-478A-8A31-821CA904AF48}" dt="2021-08-23T22:51:05.366" v="1948" actId="20577"/>
          <ac:spMkLst>
            <pc:docMk/>
            <pc:sldMk cId="3929294376" sldId="267"/>
            <ac:spMk id="3" creationId="{160D2108-6803-4984-B804-0A141EE84BAC}"/>
          </ac:spMkLst>
        </pc:spChg>
      </pc:sldChg>
      <pc:sldChg chg="addSp delSp modSp new mod">
        <pc:chgData name="Mohammad, Lubna x1923" userId="cf545081-064c-4ff4-9b66-d7b704193fde" providerId="ADAL" clId="{2925C45C-0BC7-478A-8A31-821CA904AF48}" dt="2021-08-23T23:15:56.661" v="3513" actId="1076"/>
        <pc:sldMkLst>
          <pc:docMk/>
          <pc:sldMk cId="2217924523" sldId="268"/>
        </pc:sldMkLst>
        <pc:spChg chg="del">
          <ac:chgData name="Mohammad, Lubna x1923" userId="cf545081-064c-4ff4-9b66-d7b704193fde" providerId="ADAL" clId="{2925C45C-0BC7-478A-8A31-821CA904AF48}" dt="2021-08-23T22:38:15.292" v="896"/>
          <ac:spMkLst>
            <pc:docMk/>
            <pc:sldMk cId="2217924523" sldId="268"/>
            <ac:spMk id="3" creationId="{3A65695E-7C70-4FAB-AF18-A075BDCFA914}"/>
          </ac:spMkLst>
        </pc:spChg>
        <pc:spChg chg="add mod">
          <ac:chgData name="Mohammad, Lubna x1923" userId="cf545081-064c-4ff4-9b66-d7b704193fde" providerId="ADAL" clId="{2925C45C-0BC7-478A-8A31-821CA904AF48}" dt="2021-08-23T23:15:54.637" v="3511" actId="207"/>
          <ac:spMkLst>
            <pc:docMk/>
            <pc:sldMk cId="2217924523" sldId="268"/>
            <ac:spMk id="5" creationId="{149068C2-B74B-41AD-B09D-E628225815CC}"/>
          </ac:spMkLst>
        </pc:spChg>
        <pc:spChg chg="add mod">
          <ac:chgData name="Mohammad, Lubna x1923" userId="cf545081-064c-4ff4-9b66-d7b704193fde" providerId="ADAL" clId="{2925C45C-0BC7-478A-8A31-821CA904AF48}" dt="2021-08-23T23:15:31.799" v="3503" actId="1076"/>
          <ac:spMkLst>
            <pc:docMk/>
            <pc:sldMk cId="2217924523" sldId="268"/>
            <ac:spMk id="6" creationId="{B1E1A34C-C3D8-4791-81F0-0C7DFB718E6F}"/>
          </ac:spMkLst>
        </pc:spChg>
        <pc:spChg chg="add mod">
          <ac:chgData name="Mohammad, Lubna x1923" userId="cf545081-064c-4ff4-9b66-d7b704193fde" providerId="ADAL" clId="{2925C45C-0BC7-478A-8A31-821CA904AF48}" dt="2021-08-23T23:15:28.739" v="3502" actId="1076"/>
          <ac:spMkLst>
            <pc:docMk/>
            <pc:sldMk cId="2217924523" sldId="268"/>
            <ac:spMk id="7" creationId="{8D393B20-03D6-4F18-9334-CA037C9B8959}"/>
          </ac:spMkLst>
        </pc:spChg>
        <pc:spChg chg="add mod">
          <ac:chgData name="Mohammad, Lubna x1923" userId="cf545081-064c-4ff4-9b66-d7b704193fde" providerId="ADAL" clId="{2925C45C-0BC7-478A-8A31-821CA904AF48}" dt="2021-08-23T23:15:56.661" v="3513" actId="1076"/>
          <ac:spMkLst>
            <pc:docMk/>
            <pc:sldMk cId="2217924523" sldId="268"/>
            <ac:spMk id="8" creationId="{23EC7205-ADA4-4208-A587-ABF87AFAD40C}"/>
          </ac:spMkLst>
        </pc:spChg>
        <pc:picChg chg="add mod">
          <ac:chgData name="Mohammad, Lubna x1923" userId="cf545081-064c-4ff4-9b66-d7b704193fde" providerId="ADAL" clId="{2925C45C-0BC7-478A-8A31-821CA904AF48}" dt="2021-08-23T23:15:33.845" v="3504" actId="1076"/>
          <ac:picMkLst>
            <pc:docMk/>
            <pc:sldMk cId="2217924523" sldId="268"/>
            <ac:picMk id="4" creationId="{44D63DEA-4E62-4ADF-9930-81AB0A5611F9}"/>
          </ac:picMkLst>
        </pc:picChg>
      </pc:sldChg>
      <pc:sldChg chg="addSp delSp modSp add mod ord setBg delDesignElem">
        <pc:chgData name="Mohammad, Lubna x1923" userId="cf545081-064c-4ff4-9b66-d7b704193fde" providerId="ADAL" clId="{2925C45C-0BC7-478A-8A31-821CA904AF48}" dt="2021-08-23T23:20:57.060" v="3558" actId="1076"/>
        <pc:sldMkLst>
          <pc:docMk/>
          <pc:sldMk cId="1587523904" sldId="277"/>
        </pc:sldMkLst>
        <pc:spChg chg="mod">
          <ac:chgData name="Mohammad, Lubna x1923" userId="cf545081-064c-4ff4-9b66-d7b704193fde" providerId="ADAL" clId="{2925C45C-0BC7-478A-8A31-821CA904AF48}" dt="2021-08-23T23:20:21.054" v="3548" actId="1076"/>
          <ac:spMkLst>
            <pc:docMk/>
            <pc:sldMk cId="1587523904" sldId="277"/>
            <ac:spMk id="2" creationId="{0A56E357-2E85-4DA7-A74B-B0E1AF095F90}"/>
          </ac:spMkLst>
        </pc:spChg>
        <pc:spChg chg="mod">
          <ac:chgData name="Mohammad, Lubna x1923" userId="cf545081-064c-4ff4-9b66-d7b704193fde" providerId="ADAL" clId="{2925C45C-0BC7-478A-8A31-821CA904AF48}" dt="2021-08-23T23:20:23.601" v="3549" actId="1076"/>
          <ac:spMkLst>
            <pc:docMk/>
            <pc:sldMk cId="1587523904" sldId="277"/>
            <ac:spMk id="6" creationId="{178F84A6-53AA-4A48-8381-1A013E96FF3A}"/>
          </ac:spMkLst>
        </pc:spChg>
        <pc:spChg chg="add mod">
          <ac:chgData name="Mohammad, Lubna x1923" userId="cf545081-064c-4ff4-9b66-d7b704193fde" providerId="ADAL" clId="{2925C45C-0BC7-478A-8A31-821CA904AF48}" dt="2021-08-23T23:20:57.060" v="3558" actId="1076"/>
          <ac:spMkLst>
            <pc:docMk/>
            <pc:sldMk cId="1587523904" sldId="277"/>
            <ac:spMk id="7" creationId="{8A77B25A-5D46-44BA-80EF-62CA5E45D251}"/>
          </ac:spMkLst>
        </pc:spChg>
        <pc:spChg chg="del">
          <ac:chgData name="Mohammad, Lubna x1923" userId="cf545081-064c-4ff4-9b66-d7b704193fde" providerId="ADAL" clId="{2925C45C-0BC7-478A-8A31-821CA904AF48}" dt="2021-08-23T22:51:30.931" v="1951"/>
          <ac:spMkLst>
            <pc:docMk/>
            <pc:sldMk cId="1587523904" sldId="277"/>
            <ac:spMk id="9" creationId="{B819A166-7571-4003-A6B8-B62034C3ED30}"/>
          </ac:spMkLst>
        </pc:spChg>
        <pc:graphicFrameChg chg="mod">
          <ac:chgData name="Mohammad, Lubna x1923" userId="cf545081-064c-4ff4-9b66-d7b704193fde" providerId="ADAL" clId="{2925C45C-0BC7-478A-8A31-821CA904AF48}" dt="2021-08-23T23:20:18.145" v="3547" actId="1076"/>
          <ac:graphicFrameMkLst>
            <pc:docMk/>
            <pc:sldMk cId="1587523904" sldId="277"/>
            <ac:graphicFrameMk id="5" creationId="{395406C0-39F9-457D-BE4C-A99B7F441CBC}"/>
          </ac:graphicFrameMkLst>
        </pc:graphicFrameChg>
      </pc:sldChg>
      <pc:sldChg chg="addSp delSp modSp add mod ord setBg delDesignElem">
        <pc:chgData name="Mohammad, Lubna x1923" userId="cf545081-064c-4ff4-9b66-d7b704193fde" providerId="ADAL" clId="{2925C45C-0BC7-478A-8A31-821CA904AF48}" dt="2021-08-23T23:20:39.877" v="3554" actId="207"/>
        <pc:sldMkLst>
          <pc:docMk/>
          <pc:sldMk cId="3001829242" sldId="278"/>
        </pc:sldMkLst>
        <pc:spChg chg="mod">
          <ac:chgData name="Mohammad, Lubna x1923" userId="cf545081-064c-4ff4-9b66-d7b704193fde" providerId="ADAL" clId="{2925C45C-0BC7-478A-8A31-821CA904AF48}" dt="2021-08-23T23:10:54.884" v="3437" actId="1076"/>
          <ac:spMkLst>
            <pc:docMk/>
            <pc:sldMk cId="3001829242" sldId="278"/>
            <ac:spMk id="2" creationId="{8FCAD2CF-D955-40C4-8D0C-2BE0EBC294BE}"/>
          </ac:spMkLst>
        </pc:spChg>
        <pc:spChg chg="del">
          <ac:chgData name="Mohammad, Lubna x1923" userId="cf545081-064c-4ff4-9b66-d7b704193fde" providerId="ADAL" clId="{2925C45C-0BC7-478A-8A31-821CA904AF48}" dt="2021-08-23T22:51:47.137" v="1955"/>
          <ac:spMkLst>
            <pc:docMk/>
            <pc:sldMk cId="3001829242" sldId="278"/>
            <ac:spMk id="9" creationId="{BACC6370-2D7E-4714-9D71-7542949D7D5D}"/>
          </ac:spMkLst>
        </pc:spChg>
        <pc:spChg chg="add mod">
          <ac:chgData name="Mohammad, Lubna x1923" userId="cf545081-064c-4ff4-9b66-d7b704193fde" providerId="ADAL" clId="{2925C45C-0BC7-478A-8A31-821CA904AF48}" dt="2021-08-23T23:20:39.877" v="3554" actId="207"/>
          <ac:spMkLst>
            <pc:docMk/>
            <pc:sldMk cId="3001829242" sldId="278"/>
            <ac:spMk id="10" creationId="{9590BA7E-3CFF-40EC-BD6E-F12768B1713F}"/>
          </ac:spMkLst>
        </pc:spChg>
        <pc:spChg chg="del">
          <ac:chgData name="Mohammad, Lubna x1923" userId="cf545081-064c-4ff4-9b66-d7b704193fde" providerId="ADAL" clId="{2925C45C-0BC7-478A-8A31-821CA904AF48}" dt="2021-08-23T22:51:47.137" v="1955"/>
          <ac:spMkLst>
            <pc:docMk/>
            <pc:sldMk cId="3001829242" sldId="278"/>
            <ac:spMk id="11" creationId="{256B2C21-A230-48C0-8DF1-C46611373C44}"/>
          </ac:spMkLst>
        </pc:spChg>
        <pc:spChg chg="del">
          <ac:chgData name="Mohammad, Lubna x1923" userId="cf545081-064c-4ff4-9b66-d7b704193fde" providerId="ADAL" clId="{2925C45C-0BC7-478A-8A31-821CA904AF48}" dt="2021-08-23T22:51:47.137" v="1955"/>
          <ac:spMkLst>
            <pc:docMk/>
            <pc:sldMk cId="3001829242" sldId="278"/>
            <ac:spMk id="13" creationId="{3847E18C-932D-4C95-AABA-FEC7C9499AD7}"/>
          </ac:spMkLst>
        </pc:spChg>
        <pc:spChg chg="del">
          <ac:chgData name="Mohammad, Lubna x1923" userId="cf545081-064c-4ff4-9b66-d7b704193fde" providerId="ADAL" clId="{2925C45C-0BC7-478A-8A31-821CA904AF48}" dt="2021-08-23T22:51:47.137" v="1955"/>
          <ac:spMkLst>
            <pc:docMk/>
            <pc:sldMk cId="3001829242" sldId="278"/>
            <ac:spMk id="15" creationId="{3150CB11-0C61-439E-910F-5787759E72A0}"/>
          </ac:spMkLst>
        </pc:spChg>
        <pc:spChg chg="del">
          <ac:chgData name="Mohammad, Lubna x1923" userId="cf545081-064c-4ff4-9b66-d7b704193fde" providerId="ADAL" clId="{2925C45C-0BC7-478A-8A31-821CA904AF48}" dt="2021-08-23T22:51:47.137" v="1955"/>
          <ac:spMkLst>
            <pc:docMk/>
            <pc:sldMk cId="3001829242" sldId="278"/>
            <ac:spMk id="17" creationId="{43F8A58B-5155-44CE-A5FF-7647B47D0A7A}"/>
          </ac:spMkLst>
        </pc:spChg>
        <pc:spChg chg="del">
          <ac:chgData name="Mohammad, Lubna x1923" userId="cf545081-064c-4ff4-9b66-d7b704193fde" providerId="ADAL" clId="{2925C45C-0BC7-478A-8A31-821CA904AF48}" dt="2021-08-23T22:51:47.137" v="1955"/>
          <ac:spMkLst>
            <pc:docMk/>
            <pc:sldMk cId="3001829242" sldId="278"/>
            <ac:spMk id="19" creationId="{443F2ACA-E6D6-4028-82DD-F03C262D5DE6}"/>
          </ac:spMkLst>
        </pc:spChg>
        <pc:graphicFrameChg chg="mod">
          <ac:chgData name="Mohammad, Lubna x1923" userId="cf545081-064c-4ff4-9b66-d7b704193fde" providerId="ADAL" clId="{2925C45C-0BC7-478A-8A31-821CA904AF48}" dt="2021-08-23T23:10:48.567" v="3435" actId="20577"/>
          <ac:graphicFrameMkLst>
            <pc:docMk/>
            <pc:sldMk cId="3001829242" sldId="278"/>
            <ac:graphicFrameMk id="5" creationId="{46B9FE20-6DDF-4086-91F0-B8DDF034EBD2}"/>
          </ac:graphicFrameMkLst>
        </pc:graphicFrameChg>
      </pc:sldChg>
      <pc:sldChg chg="addSp delSp modSp add mod ord">
        <pc:chgData name="Mohammad, Lubna x1923" userId="cf545081-064c-4ff4-9b66-d7b704193fde" providerId="ADAL" clId="{2925C45C-0BC7-478A-8A31-821CA904AF48}" dt="2021-08-23T23:11:02.225" v="3440"/>
        <pc:sldMkLst>
          <pc:docMk/>
          <pc:sldMk cId="2558076059" sldId="279"/>
        </pc:sldMkLst>
        <pc:spChg chg="mod">
          <ac:chgData name="Mohammad, Lubna x1923" userId="cf545081-064c-4ff4-9b66-d7b704193fde" providerId="ADAL" clId="{2925C45C-0BC7-478A-8A31-821CA904AF48}" dt="2021-08-23T22:58:03.632" v="2299" actId="20577"/>
          <ac:spMkLst>
            <pc:docMk/>
            <pc:sldMk cId="2558076059" sldId="279"/>
            <ac:spMk id="2" creationId="{2FE377B3-8518-4686-8C13-1751696CA048}"/>
          </ac:spMkLst>
        </pc:spChg>
        <pc:spChg chg="add del mod">
          <ac:chgData name="Mohammad, Lubna x1923" userId="cf545081-064c-4ff4-9b66-d7b704193fde" providerId="ADAL" clId="{2925C45C-0BC7-478A-8A31-821CA904AF48}" dt="2021-08-23T22:56:41.052" v="2230" actId="931"/>
          <ac:spMkLst>
            <pc:docMk/>
            <pc:sldMk cId="2558076059" sldId="279"/>
            <ac:spMk id="4" creationId="{6BAFA931-DB6E-4CD8-B923-C07FC67559AA}"/>
          </ac:spMkLst>
        </pc:spChg>
        <pc:picChg chg="add mod">
          <ac:chgData name="Mohammad, Lubna x1923" userId="cf545081-064c-4ff4-9b66-d7b704193fde" providerId="ADAL" clId="{2925C45C-0BC7-478A-8A31-821CA904AF48}" dt="2021-08-23T22:56:46.921" v="2234" actId="14100"/>
          <ac:picMkLst>
            <pc:docMk/>
            <pc:sldMk cId="2558076059" sldId="279"/>
            <ac:picMk id="6" creationId="{D18C3ECF-1E7F-47DF-BD30-4EEE87CC8B3F}"/>
          </ac:picMkLst>
        </pc:picChg>
        <pc:picChg chg="del">
          <ac:chgData name="Mohammad, Lubna x1923" userId="cf545081-064c-4ff4-9b66-d7b704193fde" providerId="ADAL" clId="{2925C45C-0BC7-478A-8A31-821CA904AF48}" dt="2021-08-23T22:56:32.977" v="2229" actId="478"/>
          <ac:picMkLst>
            <pc:docMk/>
            <pc:sldMk cId="2558076059" sldId="279"/>
            <ac:picMk id="7" creationId="{286FB8FF-ED72-4CB7-9613-6D3E5DB37D8F}"/>
          </ac:picMkLst>
        </pc:picChg>
      </pc:sldChg>
      <pc:sldChg chg="addSp delSp modSp new mod ord">
        <pc:chgData name="Mohammad, Lubna x1923" userId="cf545081-064c-4ff4-9b66-d7b704193fde" providerId="ADAL" clId="{2925C45C-0BC7-478A-8A31-821CA904AF48}" dt="2021-08-24T20:52:08.012" v="3572" actId="1076"/>
        <pc:sldMkLst>
          <pc:docMk/>
          <pc:sldMk cId="3271907618" sldId="280"/>
        </pc:sldMkLst>
        <pc:spChg chg="mod">
          <ac:chgData name="Mohammad, Lubna x1923" userId="cf545081-064c-4ff4-9b66-d7b704193fde" providerId="ADAL" clId="{2925C45C-0BC7-478A-8A31-821CA904AF48}" dt="2021-08-23T23:14:30.866" v="3491" actId="1076"/>
          <ac:spMkLst>
            <pc:docMk/>
            <pc:sldMk cId="3271907618" sldId="280"/>
            <ac:spMk id="2" creationId="{8901C212-4E82-456D-BE3D-BF7A31F67B29}"/>
          </ac:spMkLst>
        </pc:spChg>
        <pc:spChg chg="del">
          <ac:chgData name="Mohammad, Lubna x1923" userId="cf545081-064c-4ff4-9b66-d7b704193fde" providerId="ADAL" clId="{2925C45C-0BC7-478A-8A31-821CA904AF48}" dt="2021-08-23T23:13:01.980" v="3446" actId="931"/>
          <ac:spMkLst>
            <pc:docMk/>
            <pc:sldMk cId="3271907618" sldId="280"/>
            <ac:spMk id="3" creationId="{3029F228-A154-42A8-80BD-998DFABBA055}"/>
          </ac:spMkLst>
        </pc:spChg>
        <pc:spChg chg="add del mod">
          <ac:chgData name="Mohammad, Lubna x1923" userId="cf545081-064c-4ff4-9b66-d7b704193fde" providerId="ADAL" clId="{2925C45C-0BC7-478A-8A31-821CA904AF48}" dt="2021-08-24T20:51:41.760" v="3561" actId="931"/>
          <ac:spMkLst>
            <pc:docMk/>
            <pc:sldMk cId="3271907618" sldId="280"/>
            <ac:spMk id="4" creationId="{1D501B30-38B3-49BB-9D53-1133D0340A56}"/>
          </ac:spMkLst>
        </pc:spChg>
        <pc:picChg chg="add del mod">
          <ac:chgData name="Mohammad, Lubna x1923" userId="cf545081-064c-4ff4-9b66-d7b704193fde" providerId="ADAL" clId="{2925C45C-0BC7-478A-8A31-821CA904AF48}" dt="2021-08-24T20:51:21.583" v="3560" actId="478"/>
          <ac:picMkLst>
            <pc:docMk/>
            <pc:sldMk cId="3271907618" sldId="280"/>
            <ac:picMk id="5" creationId="{CA6669D9-CCFC-411B-AC86-2E532D7DE04E}"/>
          </ac:picMkLst>
        </pc:picChg>
        <pc:picChg chg="add del mod">
          <ac:chgData name="Mohammad, Lubna x1923" userId="cf545081-064c-4ff4-9b66-d7b704193fde" providerId="ADAL" clId="{2925C45C-0BC7-478A-8A31-821CA904AF48}" dt="2021-08-24T20:51:20.873" v="3559" actId="478"/>
          <ac:picMkLst>
            <pc:docMk/>
            <pc:sldMk cId="3271907618" sldId="280"/>
            <ac:picMk id="7" creationId="{6C2E96D8-C234-4E8D-9631-2A0C9A7D77A1}"/>
          </ac:picMkLst>
        </pc:picChg>
        <pc:picChg chg="add mod modCrop">
          <ac:chgData name="Mohammad, Lubna x1923" userId="cf545081-064c-4ff4-9b66-d7b704193fde" providerId="ADAL" clId="{2925C45C-0BC7-478A-8A31-821CA904AF48}" dt="2021-08-24T20:52:08.012" v="3572" actId="1076"/>
          <ac:picMkLst>
            <pc:docMk/>
            <pc:sldMk cId="3271907618" sldId="280"/>
            <ac:picMk id="8" creationId="{8A6BD749-6184-4FC0-B800-721B6171827E}"/>
          </ac:picMkLst>
        </pc:picChg>
      </pc:sldChg>
      <pc:sldChg chg="add del">
        <pc:chgData name="Mohammad, Lubna x1923" userId="cf545081-064c-4ff4-9b66-d7b704193fde" providerId="ADAL" clId="{2925C45C-0BC7-478A-8A31-821CA904AF48}" dt="2021-08-23T22:54:06.963" v="2054"/>
        <pc:sldMkLst>
          <pc:docMk/>
          <pc:sldMk cId="3539823726"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FAD53-98F5-4C59-AE98-A8DC72FE8F9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1495B30-31CF-4587-9F31-F178A8EFF403}">
      <dgm:prSet/>
      <dgm:spPr/>
      <dgm:t>
        <a:bodyPr/>
        <a:lstStyle/>
        <a:p>
          <a:r>
            <a:rPr lang="en-US"/>
            <a:t>Formatting suggestions to make the plan more user friendly</a:t>
          </a:r>
        </a:p>
      </dgm:t>
    </dgm:pt>
    <dgm:pt modelId="{E1EA8B8B-ABD3-4700-AA2F-94FAE032F856}" type="parTrans" cxnId="{2CD29726-7F45-4CD2-873B-F35C6F84C799}">
      <dgm:prSet/>
      <dgm:spPr/>
      <dgm:t>
        <a:bodyPr/>
        <a:lstStyle/>
        <a:p>
          <a:endParaRPr lang="en-US"/>
        </a:p>
      </dgm:t>
    </dgm:pt>
    <dgm:pt modelId="{DE96DE48-CA46-4211-8446-C94FAD1C6816}" type="sibTrans" cxnId="{2CD29726-7F45-4CD2-873B-F35C6F84C799}">
      <dgm:prSet/>
      <dgm:spPr/>
      <dgm:t>
        <a:bodyPr/>
        <a:lstStyle/>
        <a:p>
          <a:endParaRPr lang="en-US"/>
        </a:p>
      </dgm:t>
    </dgm:pt>
    <dgm:pt modelId="{6F400740-3356-42CE-9FB1-4CA98A29E695}">
      <dgm:prSet/>
      <dgm:spPr/>
      <dgm:t>
        <a:bodyPr/>
        <a:lstStyle/>
        <a:p>
          <a:r>
            <a:rPr lang="en-US"/>
            <a:t>Review of language and grammar</a:t>
          </a:r>
        </a:p>
      </dgm:t>
    </dgm:pt>
    <dgm:pt modelId="{FEA4BFA4-B51C-4CB5-A72F-1A89CC966210}" type="parTrans" cxnId="{6833DD8B-3414-4E8F-9226-7C9937114C2D}">
      <dgm:prSet/>
      <dgm:spPr/>
      <dgm:t>
        <a:bodyPr/>
        <a:lstStyle/>
        <a:p>
          <a:endParaRPr lang="en-US"/>
        </a:p>
      </dgm:t>
    </dgm:pt>
    <dgm:pt modelId="{24191789-D302-4451-A6F8-1CF525997FA8}" type="sibTrans" cxnId="{6833DD8B-3414-4E8F-9226-7C9937114C2D}">
      <dgm:prSet/>
      <dgm:spPr/>
      <dgm:t>
        <a:bodyPr/>
        <a:lstStyle/>
        <a:p>
          <a:endParaRPr lang="en-US"/>
        </a:p>
      </dgm:t>
    </dgm:pt>
    <dgm:pt modelId="{C2B89A8F-BD21-470C-AC4F-9F61C39B9169}">
      <dgm:prSet/>
      <dgm:spPr/>
      <dgm:t>
        <a:bodyPr/>
        <a:lstStyle/>
        <a:p>
          <a:r>
            <a:rPr lang="en-US" dirty="0"/>
            <a:t>Additions, removals, and changes of challenges, strengths, strategies, and initiatives</a:t>
          </a:r>
        </a:p>
      </dgm:t>
    </dgm:pt>
    <dgm:pt modelId="{EE848BAE-9809-4BAC-A0DB-3D52E859DB23}" type="parTrans" cxnId="{906820B1-7555-43B7-AA14-2075CDDB7D71}">
      <dgm:prSet/>
      <dgm:spPr/>
      <dgm:t>
        <a:bodyPr/>
        <a:lstStyle/>
        <a:p>
          <a:endParaRPr lang="en-US"/>
        </a:p>
      </dgm:t>
    </dgm:pt>
    <dgm:pt modelId="{78C2FF3A-8C69-4172-8629-2F0B02CBEC28}" type="sibTrans" cxnId="{906820B1-7555-43B7-AA14-2075CDDB7D71}">
      <dgm:prSet/>
      <dgm:spPr/>
      <dgm:t>
        <a:bodyPr/>
        <a:lstStyle/>
        <a:p>
          <a:endParaRPr lang="en-US"/>
        </a:p>
      </dgm:t>
    </dgm:pt>
    <dgm:pt modelId="{40CFCB41-58C9-4847-A370-3DED9634D419}">
      <dgm:prSet/>
      <dgm:spPr/>
      <dgm:t>
        <a:bodyPr/>
        <a:lstStyle/>
        <a:p>
          <a:r>
            <a:rPr lang="en-US" dirty="0"/>
            <a:t>Any initiatives, recommendations or highlights you would like included for your organization</a:t>
          </a:r>
        </a:p>
      </dgm:t>
    </dgm:pt>
    <dgm:pt modelId="{F7BDE9E2-534D-489D-990A-6209A7500D8C}" type="parTrans" cxnId="{255FD44D-362D-4B68-85E3-9FC73712581B}">
      <dgm:prSet/>
      <dgm:spPr/>
      <dgm:t>
        <a:bodyPr/>
        <a:lstStyle/>
        <a:p>
          <a:endParaRPr lang="en-US"/>
        </a:p>
      </dgm:t>
    </dgm:pt>
    <dgm:pt modelId="{E560F433-C23C-485E-B261-DC6406C05562}" type="sibTrans" cxnId="{255FD44D-362D-4B68-85E3-9FC73712581B}">
      <dgm:prSet/>
      <dgm:spPr/>
      <dgm:t>
        <a:bodyPr/>
        <a:lstStyle/>
        <a:p>
          <a:endParaRPr lang="en-US"/>
        </a:p>
      </dgm:t>
    </dgm:pt>
    <dgm:pt modelId="{202E4149-0793-4EE6-98FE-D20FCA714DCD}" type="pres">
      <dgm:prSet presAssocID="{1EFFAD53-98F5-4C59-AE98-A8DC72FE8F9C}" presName="linear" presStyleCnt="0">
        <dgm:presLayoutVars>
          <dgm:animLvl val="lvl"/>
          <dgm:resizeHandles val="exact"/>
        </dgm:presLayoutVars>
      </dgm:prSet>
      <dgm:spPr/>
      <dgm:t>
        <a:bodyPr/>
        <a:lstStyle/>
        <a:p>
          <a:endParaRPr lang="en-US"/>
        </a:p>
      </dgm:t>
    </dgm:pt>
    <dgm:pt modelId="{560108D6-E29B-4CAB-B6E4-231B8FF4E8D5}" type="pres">
      <dgm:prSet presAssocID="{31495B30-31CF-4587-9F31-F178A8EFF403}" presName="parentText" presStyleLbl="node1" presStyleIdx="0" presStyleCnt="4">
        <dgm:presLayoutVars>
          <dgm:chMax val="0"/>
          <dgm:bulletEnabled val="1"/>
        </dgm:presLayoutVars>
      </dgm:prSet>
      <dgm:spPr/>
      <dgm:t>
        <a:bodyPr/>
        <a:lstStyle/>
        <a:p>
          <a:endParaRPr lang="en-US"/>
        </a:p>
      </dgm:t>
    </dgm:pt>
    <dgm:pt modelId="{330169FD-AA73-48CD-8F7D-45971DFC4BFD}" type="pres">
      <dgm:prSet presAssocID="{DE96DE48-CA46-4211-8446-C94FAD1C6816}" presName="spacer" presStyleCnt="0"/>
      <dgm:spPr/>
    </dgm:pt>
    <dgm:pt modelId="{FB6E7C57-CCD2-4DCF-BCAB-98CDBAF0E2E7}" type="pres">
      <dgm:prSet presAssocID="{6F400740-3356-42CE-9FB1-4CA98A29E695}" presName="parentText" presStyleLbl="node1" presStyleIdx="1" presStyleCnt="4" custLinFactNeighborY="50001">
        <dgm:presLayoutVars>
          <dgm:chMax val="0"/>
          <dgm:bulletEnabled val="1"/>
        </dgm:presLayoutVars>
      </dgm:prSet>
      <dgm:spPr/>
      <dgm:t>
        <a:bodyPr/>
        <a:lstStyle/>
        <a:p>
          <a:endParaRPr lang="en-US"/>
        </a:p>
      </dgm:t>
    </dgm:pt>
    <dgm:pt modelId="{ED813E55-3BBB-4631-A43A-0FA66537B97A}" type="pres">
      <dgm:prSet presAssocID="{24191789-D302-4451-A6F8-1CF525997FA8}" presName="spacer" presStyleCnt="0"/>
      <dgm:spPr/>
    </dgm:pt>
    <dgm:pt modelId="{F01CD0EB-3293-4598-8EE9-61B2CE2D9D97}" type="pres">
      <dgm:prSet presAssocID="{C2B89A8F-BD21-470C-AC4F-9F61C39B9169}" presName="parentText" presStyleLbl="node1" presStyleIdx="2" presStyleCnt="4">
        <dgm:presLayoutVars>
          <dgm:chMax val="0"/>
          <dgm:bulletEnabled val="1"/>
        </dgm:presLayoutVars>
      </dgm:prSet>
      <dgm:spPr/>
      <dgm:t>
        <a:bodyPr/>
        <a:lstStyle/>
        <a:p>
          <a:endParaRPr lang="en-US"/>
        </a:p>
      </dgm:t>
    </dgm:pt>
    <dgm:pt modelId="{A8DF7609-3EE2-4B94-A32D-82D050874779}" type="pres">
      <dgm:prSet presAssocID="{78C2FF3A-8C69-4172-8629-2F0B02CBEC28}" presName="spacer" presStyleCnt="0"/>
      <dgm:spPr/>
    </dgm:pt>
    <dgm:pt modelId="{D1B57FB3-0B5B-4EA2-A38D-DBE23EBD9189}" type="pres">
      <dgm:prSet presAssocID="{40CFCB41-58C9-4847-A370-3DED9634D419}" presName="parentText" presStyleLbl="node1" presStyleIdx="3" presStyleCnt="4">
        <dgm:presLayoutVars>
          <dgm:chMax val="0"/>
          <dgm:bulletEnabled val="1"/>
        </dgm:presLayoutVars>
      </dgm:prSet>
      <dgm:spPr/>
      <dgm:t>
        <a:bodyPr/>
        <a:lstStyle/>
        <a:p>
          <a:endParaRPr lang="en-US"/>
        </a:p>
      </dgm:t>
    </dgm:pt>
  </dgm:ptLst>
  <dgm:cxnLst>
    <dgm:cxn modelId="{C895BAA7-60B1-4DB4-AC17-7DC1F36FCE8B}" type="presOf" srcId="{31495B30-31CF-4587-9F31-F178A8EFF403}" destId="{560108D6-E29B-4CAB-B6E4-231B8FF4E8D5}" srcOrd="0" destOrd="0" presId="urn:microsoft.com/office/officeart/2005/8/layout/vList2"/>
    <dgm:cxn modelId="{58293E73-A4F2-4823-80D3-774A5AB8EB6E}" type="presOf" srcId="{40CFCB41-58C9-4847-A370-3DED9634D419}" destId="{D1B57FB3-0B5B-4EA2-A38D-DBE23EBD9189}" srcOrd="0" destOrd="0" presId="urn:microsoft.com/office/officeart/2005/8/layout/vList2"/>
    <dgm:cxn modelId="{FE0B97A6-ECA0-4A5F-AAD2-C6A4D358B4D4}" type="presOf" srcId="{1EFFAD53-98F5-4C59-AE98-A8DC72FE8F9C}" destId="{202E4149-0793-4EE6-98FE-D20FCA714DCD}" srcOrd="0" destOrd="0" presId="urn:microsoft.com/office/officeart/2005/8/layout/vList2"/>
    <dgm:cxn modelId="{6833DD8B-3414-4E8F-9226-7C9937114C2D}" srcId="{1EFFAD53-98F5-4C59-AE98-A8DC72FE8F9C}" destId="{6F400740-3356-42CE-9FB1-4CA98A29E695}" srcOrd="1" destOrd="0" parTransId="{FEA4BFA4-B51C-4CB5-A72F-1A89CC966210}" sibTransId="{24191789-D302-4451-A6F8-1CF525997FA8}"/>
    <dgm:cxn modelId="{255FD44D-362D-4B68-85E3-9FC73712581B}" srcId="{1EFFAD53-98F5-4C59-AE98-A8DC72FE8F9C}" destId="{40CFCB41-58C9-4847-A370-3DED9634D419}" srcOrd="3" destOrd="0" parTransId="{F7BDE9E2-534D-489D-990A-6209A7500D8C}" sibTransId="{E560F433-C23C-485E-B261-DC6406C05562}"/>
    <dgm:cxn modelId="{0DE3A88D-BD0B-4D2C-A63C-9B7F1BFAAB00}" type="presOf" srcId="{6F400740-3356-42CE-9FB1-4CA98A29E695}" destId="{FB6E7C57-CCD2-4DCF-BCAB-98CDBAF0E2E7}" srcOrd="0" destOrd="0" presId="urn:microsoft.com/office/officeart/2005/8/layout/vList2"/>
    <dgm:cxn modelId="{906820B1-7555-43B7-AA14-2075CDDB7D71}" srcId="{1EFFAD53-98F5-4C59-AE98-A8DC72FE8F9C}" destId="{C2B89A8F-BD21-470C-AC4F-9F61C39B9169}" srcOrd="2" destOrd="0" parTransId="{EE848BAE-9809-4BAC-A0DB-3D52E859DB23}" sibTransId="{78C2FF3A-8C69-4172-8629-2F0B02CBEC28}"/>
    <dgm:cxn modelId="{2CD29726-7F45-4CD2-873B-F35C6F84C799}" srcId="{1EFFAD53-98F5-4C59-AE98-A8DC72FE8F9C}" destId="{31495B30-31CF-4587-9F31-F178A8EFF403}" srcOrd="0" destOrd="0" parTransId="{E1EA8B8B-ABD3-4700-AA2F-94FAE032F856}" sibTransId="{DE96DE48-CA46-4211-8446-C94FAD1C6816}"/>
    <dgm:cxn modelId="{E57962BC-94DF-49D6-BD19-9719F1D0B070}" type="presOf" srcId="{C2B89A8F-BD21-470C-AC4F-9F61C39B9169}" destId="{F01CD0EB-3293-4598-8EE9-61B2CE2D9D97}" srcOrd="0" destOrd="0" presId="urn:microsoft.com/office/officeart/2005/8/layout/vList2"/>
    <dgm:cxn modelId="{ABD8AD1C-5387-46DE-A2F0-3FBC3299416C}" type="presParOf" srcId="{202E4149-0793-4EE6-98FE-D20FCA714DCD}" destId="{560108D6-E29B-4CAB-B6E4-231B8FF4E8D5}" srcOrd="0" destOrd="0" presId="urn:microsoft.com/office/officeart/2005/8/layout/vList2"/>
    <dgm:cxn modelId="{8B48DD00-F340-4230-91EF-40C8A6CAC19F}" type="presParOf" srcId="{202E4149-0793-4EE6-98FE-D20FCA714DCD}" destId="{330169FD-AA73-48CD-8F7D-45971DFC4BFD}" srcOrd="1" destOrd="0" presId="urn:microsoft.com/office/officeart/2005/8/layout/vList2"/>
    <dgm:cxn modelId="{E34F12D6-997F-43F3-B0E7-7A81D570452E}" type="presParOf" srcId="{202E4149-0793-4EE6-98FE-D20FCA714DCD}" destId="{FB6E7C57-CCD2-4DCF-BCAB-98CDBAF0E2E7}" srcOrd="2" destOrd="0" presId="urn:microsoft.com/office/officeart/2005/8/layout/vList2"/>
    <dgm:cxn modelId="{D452CA8B-5085-4958-8D65-8F7619272C42}" type="presParOf" srcId="{202E4149-0793-4EE6-98FE-D20FCA714DCD}" destId="{ED813E55-3BBB-4631-A43A-0FA66537B97A}" srcOrd="3" destOrd="0" presId="urn:microsoft.com/office/officeart/2005/8/layout/vList2"/>
    <dgm:cxn modelId="{4714453D-0596-4D69-BCCF-64BC77DB437E}" type="presParOf" srcId="{202E4149-0793-4EE6-98FE-D20FCA714DCD}" destId="{F01CD0EB-3293-4598-8EE9-61B2CE2D9D97}" srcOrd="4" destOrd="0" presId="urn:microsoft.com/office/officeart/2005/8/layout/vList2"/>
    <dgm:cxn modelId="{8359ED55-94AC-4282-89F1-C5D76B23C9A3}" type="presParOf" srcId="{202E4149-0793-4EE6-98FE-D20FCA714DCD}" destId="{A8DF7609-3EE2-4B94-A32D-82D050874779}" srcOrd="5" destOrd="0" presId="urn:microsoft.com/office/officeart/2005/8/layout/vList2"/>
    <dgm:cxn modelId="{D872E90E-D9B5-4A19-BC17-7D1D1BE254A8}" type="presParOf" srcId="{202E4149-0793-4EE6-98FE-D20FCA714DCD}" destId="{D1B57FB3-0B5B-4EA2-A38D-DBE23EBD91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7321F-E266-4284-84B1-8D9855AB261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8158C80-76E7-46DD-B623-699936E5C6D3}">
      <dgm:prSet/>
      <dgm:spPr/>
      <dgm:t>
        <a:bodyPr/>
        <a:lstStyle/>
        <a:p>
          <a:r>
            <a:rPr lang="en-US" dirty="0"/>
            <a:t>Send an edited word document back to me (with track changes on or changes highlighted/in red)</a:t>
          </a:r>
        </a:p>
      </dgm:t>
    </dgm:pt>
    <dgm:pt modelId="{EA4FE1E5-B37B-4BA4-BBD0-D2DA717FB085}" type="parTrans" cxnId="{3E56EF65-6B2B-435C-AE83-F26B7E8A8A15}">
      <dgm:prSet/>
      <dgm:spPr/>
      <dgm:t>
        <a:bodyPr/>
        <a:lstStyle/>
        <a:p>
          <a:endParaRPr lang="en-US"/>
        </a:p>
      </dgm:t>
    </dgm:pt>
    <dgm:pt modelId="{5F6ADC54-2A04-4F86-9BBF-8EC633B184E9}" type="sibTrans" cxnId="{3E56EF65-6B2B-435C-AE83-F26B7E8A8A15}">
      <dgm:prSet/>
      <dgm:spPr/>
      <dgm:t>
        <a:bodyPr/>
        <a:lstStyle/>
        <a:p>
          <a:endParaRPr lang="en-US"/>
        </a:p>
      </dgm:t>
    </dgm:pt>
    <dgm:pt modelId="{0DEA37B2-61FF-4B35-B803-F36E3EDEB8A5}">
      <dgm:prSet/>
      <dgm:spPr/>
      <dgm:t>
        <a:bodyPr/>
        <a:lstStyle/>
        <a:p>
          <a:r>
            <a:rPr lang="en-US"/>
            <a:t>Email me a list of suggested changes</a:t>
          </a:r>
        </a:p>
      </dgm:t>
    </dgm:pt>
    <dgm:pt modelId="{347AEF1A-F163-44DF-B536-6494D5B6AAC1}" type="parTrans" cxnId="{51969D35-8C4C-471E-942A-1965A203231A}">
      <dgm:prSet/>
      <dgm:spPr/>
      <dgm:t>
        <a:bodyPr/>
        <a:lstStyle/>
        <a:p>
          <a:endParaRPr lang="en-US"/>
        </a:p>
      </dgm:t>
    </dgm:pt>
    <dgm:pt modelId="{ECFEF72C-5DBF-4F5F-9E0C-C546DE2044AB}" type="sibTrans" cxnId="{51969D35-8C4C-471E-942A-1965A203231A}">
      <dgm:prSet/>
      <dgm:spPr/>
      <dgm:t>
        <a:bodyPr/>
        <a:lstStyle/>
        <a:p>
          <a:endParaRPr lang="en-US"/>
        </a:p>
      </dgm:t>
    </dgm:pt>
    <dgm:pt modelId="{391F48E5-88E0-4AB0-8753-BD2F07DF5255}">
      <dgm:prSet/>
      <dgm:spPr/>
      <dgm:t>
        <a:bodyPr/>
        <a:lstStyle/>
        <a:p>
          <a:r>
            <a:rPr lang="en-US" dirty="0"/>
            <a:t>Give me a call (831-796-1923) or send me a zoom invite</a:t>
          </a:r>
        </a:p>
      </dgm:t>
    </dgm:pt>
    <dgm:pt modelId="{C58CCDBC-F741-4C0C-8E1B-4FE026725500}" type="parTrans" cxnId="{A7963B1A-A48D-409E-ABCC-5E15DD2F8C70}">
      <dgm:prSet/>
      <dgm:spPr/>
      <dgm:t>
        <a:bodyPr/>
        <a:lstStyle/>
        <a:p>
          <a:endParaRPr lang="en-US"/>
        </a:p>
      </dgm:t>
    </dgm:pt>
    <dgm:pt modelId="{572A188B-7648-4E93-A4E6-B5448FDF4BDD}" type="sibTrans" cxnId="{A7963B1A-A48D-409E-ABCC-5E15DD2F8C70}">
      <dgm:prSet/>
      <dgm:spPr/>
      <dgm:t>
        <a:bodyPr/>
        <a:lstStyle/>
        <a:p>
          <a:endParaRPr lang="en-US"/>
        </a:p>
      </dgm:t>
    </dgm:pt>
    <dgm:pt modelId="{339169C8-5B54-4B97-861A-131C4FC8CCFF}" type="pres">
      <dgm:prSet presAssocID="{3547321F-E266-4284-84B1-8D9855AB2614}" presName="linear" presStyleCnt="0">
        <dgm:presLayoutVars>
          <dgm:animLvl val="lvl"/>
          <dgm:resizeHandles val="exact"/>
        </dgm:presLayoutVars>
      </dgm:prSet>
      <dgm:spPr/>
      <dgm:t>
        <a:bodyPr/>
        <a:lstStyle/>
        <a:p>
          <a:endParaRPr lang="en-US"/>
        </a:p>
      </dgm:t>
    </dgm:pt>
    <dgm:pt modelId="{4062A6C3-E3AC-4521-AE3F-A49847A57E1C}" type="pres">
      <dgm:prSet presAssocID="{08158C80-76E7-46DD-B623-699936E5C6D3}" presName="parentText" presStyleLbl="node1" presStyleIdx="0" presStyleCnt="3">
        <dgm:presLayoutVars>
          <dgm:chMax val="0"/>
          <dgm:bulletEnabled val="1"/>
        </dgm:presLayoutVars>
      </dgm:prSet>
      <dgm:spPr/>
      <dgm:t>
        <a:bodyPr/>
        <a:lstStyle/>
        <a:p>
          <a:endParaRPr lang="en-US"/>
        </a:p>
      </dgm:t>
    </dgm:pt>
    <dgm:pt modelId="{7D599EF1-5CB3-4E88-9E41-29BC42AA77FF}" type="pres">
      <dgm:prSet presAssocID="{5F6ADC54-2A04-4F86-9BBF-8EC633B184E9}" presName="spacer" presStyleCnt="0"/>
      <dgm:spPr/>
    </dgm:pt>
    <dgm:pt modelId="{16B48F4F-2091-4AF1-81FE-6C1584F9BD90}" type="pres">
      <dgm:prSet presAssocID="{0DEA37B2-61FF-4B35-B803-F36E3EDEB8A5}" presName="parentText" presStyleLbl="node1" presStyleIdx="1" presStyleCnt="3">
        <dgm:presLayoutVars>
          <dgm:chMax val="0"/>
          <dgm:bulletEnabled val="1"/>
        </dgm:presLayoutVars>
      </dgm:prSet>
      <dgm:spPr/>
      <dgm:t>
        <a:bodyPr/>
        <a:lstStyle/>
        <a:p>
          <a:endParaRPr lang="en-US"/>
        </a:p>
      </dgm:t>
    </dgm:pt>
    <dgm:pt modelId="{3F385ECE-D77A-4AF3-B211-DE0614F81882}" type="pres">
      <dgm:prSet presAssocID="{ECFEF72C-5DBF-4F5F-9E0C-C546DE2044AB}" presName="spacer" presStyleCnt="0"/>
      <dgm:spPr/>
    </dgm:pt>
    <dgm:pt modelId="{12DAD1AA-D996-4A27-9955-90AE219BB7B1}" type="pres">
      <dgm:prSet presAssocID="{391F48E5-88E0-4AB0-8753-BD2F07DF5255}" presName="parentText" presStyleLbl="node1" presStyleIdx="2" presStyleCnt="3">
        <dgm:presLayoutVars>
          <dgm:chMax val="0"/>
          <dgm:bulletEnabled val="1"/>
        </dgm:presLayoutVars>
      </dgm:prSet>
      <dgm:spPr/>
      <dgm:t>
        <a:bodyPr/>
        <a:lstStyle/>
        <a:p>
          <a:endParaRPr lang="en-US"/>
        </a:p>
      </dgm:t>
    </dgm:pt>
  </dgm:ptLst>
  <dgm:cxnLst>
    <dgm:cxn modelId="{FB7D4D84-8165-4577-B4B5-427444318972}" type="presOf" srcId="{3547321F-E266-4284-84B1-8D9855AB2614}" destId="{339169C8-5B54-4B97-861A-131C4FC8CCFF}" srcOrd="0" destOrd="0" presId="urn:microsoft.com/office/officeart/2005/8/layout/vList2"/>
    <dgm:cxn modelId="{3E56EF65-6B2B-435C-AE83-F26B7E8A8A15}" srcId="{3547321F-E266-4284-84B1-8D9855AB2614}" destId="{08158C80-76E7-46DD-B623-699936E5C6D3}" srcOrd="0" destOrd="0" parTransId="{EA4FE1E5-B37B-4BA4-BBD0-D2DA717FB085}" sibTransId="{5F6ADC54-2A04-4F86-9BBF-8EC633B184E9}"/>
    <dgm:cxn modelId="{A7963B1A-A48D-409E-ABCC-5E15DD2F8C70}" srcId="{3547321F-E266-4284-84B1-8D9855AB2614}" destId="{391F48E5-88E0-4AB0-8753-BD2F07DF5255}" srcOrd="2" destOrd="0" parTransId="{C58CCDBC-F741-4C0C-8E1B-4FE026725500}" sibTransId="{572A188B-7648-4E93-A4E6-B5448FDF4BDD}"/>
    <dgm:cxn modelId="{30D9D9C3-0BF3-4F12-A318-F7EEA1A214C1}" type="presOf" srcId="{391F48E5-88E0-4AB0-8753-BD2F07DF5255}" destId="{12DAD1AA-D996-4A27-9955-90AE219BB7B1}" srcOrd="0" destOrd="0" presId="urn:microsoft.com/office/officeart/2005/8/layout/vList2"/>
    <dgm:cxn modelId="{51969D35-8C4C-471E-942A-1965A203231A}" srcId="{3547321F-E266-4284-84B1-8D9855AB2614}" destId="{0DEA37B2-61FF-4B35-B803-F36E3EDEB8A5}" srcOrd="1" destOrd="0" parTransId="{347AEF1A-F163-44DF-B536-6494D5B6AAC1}" sibTransId="{ECFEF72C-5DBF-4F5F-9E0C-C546DE2044AB}"/>
    <dgm:cxn modelId="{C73F63D9-BB16-4848-8DC8-FCE15A484904}" type="presOf" srcId="{0DEA37B2-61FF-4B35-B803-F36E3EDEB8A5}" destId="{16B48F4F-2091-4AF1-81FE-6C1584F9BD90}" srcOrd="0" destOrd="0" presId="urn:microsoft.com/office/officeart/2005/8/layout/vList2"/>
    <dgm:cxn modelId="{5908188C-6626-4EDB-A87C-8739BB327713}" type="presOf" srcId="{08158C80-76E7-46DD-B623-699936E5C6D3}" destId="{4062A6C3-E3AC-4521-AE3F-A49847A57E1C}" srcOrd="0" destOrd="0" presId="urn:microsoft.com/office/officeart/2005/8/layout/vList2"/>
    <dgm:cxn modelId="{C141FA6A-F509-458E-BD6D-1CA199004477}" type="presParOf" srcId="{339169C8-5B54-4B97-861A-131C4FC8CCFF}" destId="{4062A6C3-E3AC-4521-AE3F-A49847A57E1C}" srcOrd="0" destOrd="0" presId="urn:microsoft.com/office/officeart/2005/8/layout/vList2"/>
    <dgm:cxn modelId="{DBB6930E-E294-4E76-8792-3CFD0A6C2043}" type="presParOf" srcId="{339169C8-5B54-4B97-861A-131C4FC8CCFF}" destId="{7D599EF1-5CB3-4E88-9E41-29BC42AA77FF}" srcOrd="1" destOrd="0" presId="urn:microsoft.com/office/officeart/2005/8/layout/vList2"/>
    <dgm:cxn modelId="{D3B564AB-3D01-4476-ACED-A54B096ABB08}" type="presParOf" srcId="{339169C8-5B54-4B97-861A-131C4FC8CCFF}" destId="{16B48F4F-2091-4AF1-81FE-6C1584F9BD90}" srcOrd="2" destOrd="0" presId="urn:microsoft.com/office/officeart/2005/8/layout/vList2"/>
    <dgm:cxn modelId="{E25AB3EF-D5A0-4F07-A102-86C70269AC8D}" type="presParOf" srcId="{339169C8-5B54-4B97-861A-131C4FC8CCFF}" destId="{3F385ECE-D77A-4AF3-B211-DE0614F81882}" srcOrd="3" destOrd="0" presId="urn:microsoft.com/office/officeart/2005/8/layout/vList2"/>
    <dgm:cxn modelId="{31E287FC-4847-4037-986F-8FAB88A0C549}" type="presParOf" srcId="{339169C8-5B54-4B97-861A-131C4FC8CCFF}" destId="{12DAD1AA-D996-4A27-9955-90AE219BB7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108D6-E29B-4CAB-B6E4-231B8FF4E8D5}">
      <dsp:nvSpPr>
        <dsp:cNvPr id="0" name=""/>
        <dsp:cNvSpPr/>
      </dsp:nvSpPr>
      <dsp:spPr>
        <a:xfrm>
          <a:off x="0" y="38788"/>
          <a:ext cx="6523314" cy="1454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Formatting suggestions to make the plan more user friendly</a:t>
          </a:r>
        </a:p>
      </dsp:txBody>
      <dsp:txXfrm>
        <a:off x="71001" y="109789"/>
        <a:ext cx="6381312" cy="1312454"/>
      </dsp:txXfrm>
    </dsp:sp>
    <dsp:sp modelId="{FB6E7C57-CCD2-4DCF-BCAB-98CDBAF0E2E7}">
      <dsp:nvSpPr>
        <dsp:cNvPr id="0" name=""/>
        <dsp:cNvSpPr/>
      </dsp:nvSpPr>
      <dsp:spPr>
        <a:xfrm>
          <a:off x="0" y="1605565"/>
          <a:ext cx="6523314" cy="145445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Review of language and grammar</a:t>
          </a:r>
        </a:p>
      </dsp:txBody>
      <dsp:txXfrm>
        <a:off x="71001" y="1676566"/>
        <a:ext cx="6381312" cy="1312454"/>
      </dsp:txXfrm>
    </dsp:sp>
    <dsp:sp modelId="{F01CD0EB-3293-4598-8EE9-61B2CE2D9D97}">
      <dsp:nvSpPr>
        <dsp:cNvPr id="0" name=""/>
        <dsp:cNvSpPr/>
      </dsp:nvSpPr>
      <dsp:spPr>
        <a:xfrm>
          <a:off x="0" y="3097461"/>
          <a:ext cx="6523314" cy="145445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Additions, removals, and changes of challenges, strengths, strategies, and initiatives</a:t>
          </a:r>
        </a:p>
      </dsp:txBody>
      <dsp:txXfrm>
        <a:off x="71001" y="3168462"/>
        <a:ext cx="6381312" cy="1312454"/>
      </dsp:txXfrm>
    </dsp:sp>
    <dsp:sp modelId="{D1B57FB3-0B5B-4EA2-A38D-DBE23EBD9189}">
      <dsp:nvSpPr>
        <dsp:cNvPr id="0" name=""/>
        <dsp:cNvSpPr/>
      </dsp:nvSpPr>
      <dsp:spPr>
        <a:xfrm>
          <a:off x="0" y="4626797"/>
          <a:ext cx="6523314" cy="145445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Any initiatives, recommendations or highlights you would like included for your organization</a:t>
          </a:r>
        </a:p>
      </dsp:txBody>
      <dsp:txXfrm>
        <a:off x="71001" y="4697798"/>
        <a:ext cx="6381312" cy="131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A6C3-E3AC-4521-AE3F-A49847A57E1C}">
      <dsp:nvSpPr>
        <dsp:cNvPr id="0" name=""/>
        <dsp:cNvSpPr/>
      </dsp:nvSpPr>
      <dsp:spPr>
        <a:xfrm>
          <a:off x="0" y="39260"/>
          <a:ext cx="7837715" cy="20896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a:t>Send an edited word document back to me (with track changes on or changes highlighted/in red)</a:t>
          </a:r>
        </a:p>
      </dsp:txBody>
      <dsp:txXfrm>
        <a:off x="102007" y="141267"/>
        <a:ext cx="7633701" cy="1885605"/>
      </dsp:txXfrm>
    </dsp:sp>
    <dsp:sp modelId="{16B48F4F-2091-4AF1-81FE-6C1584F9BD90}">
      <dsp:nvSpPr>
        <dsp:cNvPr id="0" name=""/>
        <dsp:cNvSpPr/>
      </dsp:nvSpPr>
      <dsp:spPr>
        <a:xfrm>
          <a:off x="0" y="2238320"/>
          <a:ext cx="7837715" cy="208961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Email me a list of suggested changes</a:t>
          </a:r>
        </a:p>
      </dsp:txBody>
      <dsp:txXfrm>
        <a:off x="102007" y="2340327"/>
        <a:ext cx="7633701" cy="1885605"/>
      </dsp:txXfrm>
    </dsp:sp>
    <dsp:sp modelId="{12DAD1AA-D996-4A27-9955-90AE219BB7B1}">
      <dsp:nvSpPr>
        <dsp:cNvPr id="0" name=""/>
        <dsp:cNvSpPr/>
      </dsp:nvSpPr>
      <dsp:spPr>
        <a:xfrm>
          <a:off x="0" y="4437381"/>
          <a:ext cx="7837715" cy="20896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a:t>Give me a call (831-796-1923) or send me a zoom invite</a:t>
          </a:r>
        </a:p>
      </dsp:txBody>
      <dsp:txXfrm>
        <a:off x="102007" y="4539388"/>
        <a:ext cx="7633701"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6EF2-1825-464F-BA93-3FE44F5D4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5AACF-45EB-4573-92E5-41452FD31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72141B-49BC-4814-A5F4-E24989B4F54A}"/>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44A0BD73-CDFB-4485-B4C3-7240C0B60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768D4-DD09-48E2-B107-C7ECBCC3CDC1}"/>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100829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6DAA-AD0D-4F75-AE7F-309AFB6A39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EB063-3242-41C0-AF11-C953088008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DA2AE-D6EC-48F5-AA67-FA191AC7AE4A}"/>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61592529-B20D-4ACA-A4C8-BB6D7BF6C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62929-4705-4798-92CE-2A4971842002}"/>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40866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C7F58-34F5-4D7D-9FD5-C40F6D6A72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A07BF4-B0F0-4C7C-BB40-597463F1B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A66C0-9EEB-46E4-A1D2-00FF03B69BB7}"/>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66D27C35-8F6C-4500-882F-144D4B82A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58436-B724-4001-8889-BF235E3EB488}"/>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65090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99-A6B1-4513-AED0-691255C31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EC143-73FD-4E63-9E24-2EEB200EE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D8DDB-73E1-451B-97FD-784A3A465463}"/>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BCB9A683-4631-4A9E-B18C-834A26ACA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165D8-AC89-4115-ADFB-391810AAA2E8}"/>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274091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6F0C-6F44-47EC-87F7-274905837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6F3898-36A4-4C01-95C1-351E08A2CA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9995E-0FFC-48BF-BEA6-70A7AC3015FC}"/>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FA6DB275-7E3E-438C-86F2-39B391ED8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ACF36-EDA3-482A-A481-1E37E76B8F3A}"/>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260139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A2D3-13F0-4CD5-9393-8FCEF24FC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E8732-80A1-4FCF-BD2B-B4BC1E9F7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5C467-79B1-42E2-833A-EE671D5FF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F95E1-FB63-4F59-8C6D-1492BAD3068C}"/>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6" name="Footer Placeholder 5">
            <a:extLst>
              <a:ext uri="{FF2B5EF4-FFF2-40B4-BE49-F238E27FC236}">
                <a16:creationId xmlns:a16="http://schemas.microsoft.com/office/drawing/2014/main" id="{2B78868A-4E38-4B82-88B5-626EB3EF5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0691A-6E17-4189-8972-569751324486}"/>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18884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2CBD-815B-4F69-9531-63561767FC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59BE22-068E-45AB-9033-D00D94CC1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0FEEE-8AAA-488C-B9C6-FC28A3666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E4667-910F-4B68-8AAE-DB0BDB617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0EF48-6343-4B61-B19B-3E9DFB60B3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E2E42-4A64-43C0-B66E-0E554AE1AF39}"/>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8" name="Footer Placeholder 7">
            <a:extLst>
              <a:ext uri="{FF2B5EF4-FFF2-40B4-BE49-F238E27FC236}">
                <a16:creationId xmlns:a16="http://schemas.microsoft.com/office/drawing/2014/main" id="{125AC16B-8866-488B-99C2-91440D6CB4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E4D2B-1451-401A-88CB-2E7CA627A116}"/>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402867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8B9C-F6C2-4D59-A74A-E494A742C9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E998C-E2F6-4924-B501-9DC2EE6DEB5F}"/>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4" name="Footer Placeholder 3">
            <a:extLst>
              <a:ext uri="{FF2B5EF4-FFF2-40B4-BE49-F238E27FC236}">
                <a16:creationId xmlns:a16="http://schemas.microsoft.com/office/drawing/2014/main" id="{8F6C7E40-C0F4-47E0-A873-40BDF48E8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7C44DF-6EBB-40A2-9264-7BE311F844F4}"/>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262014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F08E8-A05A-445E-AD87-67BCBD468B26}"/>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3" name="Footer Placeholder 2">
            <a:extLst>
              <a:ext uri="{FF2B5EF4-FFF2-40B4-BE49-F238E27FC236}">
                <a16:creationId xmlns:a16="http://schemas.microsoft.com/office/drawing/2014/main" id="{54CE3486-FDAC-4B4E-B242-2DF33E552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9458D8-4411-461C-97D4-E9D1F5E07788}"/>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115173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A4EE-9A2C-4617-96C6-B892B945B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36C8B-C667-4D5F-85F2-F3EFAC36A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ACC3F-77C3-4C4A-B567-8A9D62C49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3BD2F-1CBC-4C92-B77D-779D05B91D45}"/>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6" name="Footer Placeholder 5">
            <a:extLst>
              <a:ext uri="{FF2B5EF4-FFF2-40B4-BE49-F238E27FC236}">
                <a16:creationId xmlns:a16="http://schemas.microsoft.com/office/drawing/2014/main" id="{E5CDA216-AC78-4C63-9EA8-452CEB87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DC1D2-43A2-437A-A1D6-13CA91AD18B4}"/>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193121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ED84-3A88-40C0-890E-53AF39BE2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3D331-D6E9-452B-B174-D34129A36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06B8C4-0A61-4C8A-885D-CF7CA13C0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BCA57-40C0-4F27-8BFF-3A8B5B20636B}"/>
              </a:ext>
            </a:extLst>
          </p:cNvPr>
          <p:cNvSpPr>
            <a:spLocks noGrp="1"/>
          </p:cNvSpPr>
          <p:nvPr>
            <p:ph type="dt" sz="half" idx="10"/>
          </p:nvPr>
        </p:nvSpPr>
        <p:spPr/>
        <p:txBody>
          <a:bodyPr/>
          <a:lstStyle/>
          <a:p>
            <a:fld id="{2C76344B-FF51-402B-A7FB-F28214F9703C}" type="datetimeFigureOut">
              <a:rPr lang="en-US" smtClean="0"/>
              <a:t>9/15/2021</a:t>
            </a:fld>
            <a:endParaRPr lang="en-US"/>
          </a:p>
        </p:txBody>
      </p:sp>
      <p:sp>
        <p:nvSpPr>
          <p:cNvPr id="6" name="Footer Placeholder 5">
            <a:extLst>
              <a:ext uri="{FF2B5EF4-FFF2-40B4-BE49-F238E27FC236}">
                <a16:creationId xmlns:a16="http://schemas.microsoft.com/office/drawing/2014/main" id="{A9525503-8BE3-48FC-A31D-BFC12AC04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9D4E3-6B8B-45F7-9D78-906B6846C5C3}"/>
              </a:ext>
            </a:extLst>
          </p:cNvPr>
          <p:cNvSpPr>
            <a:spLocks noGrp="1"/>
          </p:cNvSpPr>
          <p:nvPr>
            <p:ph type="sldNum" sz="quarter" idx="12"/>
          </p:nvPr>
        </p:nvSpPr>
        <p:spPr/>
        <p:txBody>
          <a:bodyPr/>
          <a:lstStyle/>
          <a:p>
            <a:fld id="{1938FF15-BF6E-49D5-85E5-F96D8735E108}" type="slidenum">
              <a:rPr lang="en-US" smtClean="0"/>
              <a:t>‹#›</a:t>
            </a:fld>
            <a:endParaRPr lang="en-US"/>
          </a:p>
        </p:txBody>
      </p:sp>
    </p:spTree>
    <p:extLst>
      <p:ext uri="{BB962C8B-B14F-4D97-AF65-F5344CB8AC3E}">
        <p14:creationId xmlns:p14="http://schemas.microsoft.com/office/powerpoint/2010/main" val="128754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85DEE-FBF0-4040-ABAC-B89FEE2DD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5EB9B2-D338-441C-B133-62EBFD3C3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6B4FD-9567-4CB8-99B9-3AF94A9B5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6344B-FF51-402B-A7FB-F28214F9703C}" type="datetimeFigureOut">
              <a:rPr lang="en-US" smtClean="0"/>
              <a:t>9/15/2021</a:t>
            </a:fld>
            <a:endParaRPr lang="en-US"/>
          </a:p>
        </p:txBody>
      </p:sp>
      <p:sp>
        <p:nvSpPr>
          <p:cNvPr id="5" name="Footer Placeholder 4">
            <a:extLst>
              <a:ext uri="{FF2B5EF4-FFF2-40B4-BE49-F238E27FC236}">
                <a16:creationId xmlns:a16="http://schemas.microsoft.com/office/drawing/2014/main" id="{1FFD1C86-108E-433C-8612-BD41C53B1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632B5F-AC6C-4ACD-9C81-61DEEB994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FF15-BF6E-49D5-85E5-F96D8735E108}" type="slidenum">
              <a:rPr lang="en-US" smtClean="0"/>
              <a:t>‹#›</a:t>
            </a:fld>
            <a:endParaRPr lang="en-US"/>
          </a:p>
        </p:txBody>
      </p:sp>
    </p:spTree>
    <p:extLst>
      <p:ext uri="{BB962C8B-B14F-4D97-AF65-F5344CB8AC3E}">
        <p14:creationId xmlns:p14="http://schemas.microsoft.com/office/powerpoint/2010/main" val="235531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TrgPymXxPXST-kI8Yju7dFq-4YsPBOr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drive.google.com/file/d/1dFobMx6UPJqY6x6SxIMNYXJ1iifLMQAz/"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MohammadL@co.monterey.ca.us"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7" Type="http://schemas.openxmlformats.org/officeDocument/2006/relationships/image" Target="../media/image12.svg"/><Relationship Id="rId2" Type="http://schemas.openxmlformats.org/officeDocument/2006/relationships/image" Target="../media/image7.tmp"/><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tmp"/><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urvey123.arcgis.com/share/f698026570f847ad8d4adff85c925332" TargetMode="External"/><Relationship Id="rId3" Type="http://schemas.openxmlformats.org/officeDocument/2006/relationships/hyperlink" Target="http://www.co.monterey.ca.us/resilience" TargetMode="External"/><Relationship Id="rId7" Type="http://schemas.openxmlformats.org/officeDocument/2006/relationships/hyperlink" Target="https://survey123.arcgis.com/share/7810093e351345b4ac10ff74a8212d1f" TargetMode="External"/><Relationship Id="rId2" Type="http://schemas.openxmlformats.org/officeDocument/2006/relationships/hyperlink" Target="http://www.co.monterey.ca.us/government/departments-a-h/administrative-office/office-of-emergency-services/ready-monterey-county" TargetMode="External"/><Relationship Id="rId1" Type="http://schemas.openxmlformats.org/officeDocument/2006/relationships/slideLayout" Target="../slideLayouts/slideLayout2.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43EC-08EC-4341-AE28-E0752EC5A4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4435BE0-6C62-46BB-965C-AE5352158B9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E7FADB0-F1DE-4E5D-A4E6-C261D5C3B3E2}"/>
              </a:ext>
            </a:extLst>
          </p:cNvPr>
          <p:cNvPicPr>
            <a:picLocks noChangeAspect="1"/>
          </p:cNvPicPr>
          <p:nvPr/>
        </p:nvPicPr>
        <p:blipFill>
          <a:blip r:embed="rId2"/>
          <a:stretch>
            <a:fillRect/>
          </a:stretch>
        </p:blipFill>
        <p:spPr>
          <a:xfrm>
            <a:off x="0" y="-1122215"/>
            <a:ext cx="12191736" cy="6857852"/>
          </a:xfrm>
          <a:prstGeom prst="rect">
            <a:avLst/>
          </a:prstGeom>
        </p:spPr>
      </p:pic>
      <p:sp>
        <p:nvSpPr>
          <p:cNvPr id="5" name="TextBox 4">
            <a:extLst>
              <a:ext uri="{FF2B5EF4-FFF2-40B4-BE49-F238E27FC236}">
                <a16:creationId xmlns:a16="http://schemas.microsoft.com/office/drawing/2014/main" id="{30149877-4C01-4B22-9063-9893A587D6A8}"/>
              </a:ext>
            </a:extLst>
          </p:cNvPr>
          <p:cNvSpPr txBox="1"/>
          <p:nvPr/>
        </p:nvSpPr>
        <p:spPr>
          <a:xfrm>
            <a:off x="0" y="5760121"/>
            <a:ext cx="12191736" cy="1015663"/>
          </a:xfrm>
          <a:prstGeom prst="rect">
            <a:avLst/>
          </a:prstGeom>
          <a:solidFill>
            <a:srgbClr val="FFFF00"/>
          </a:solidFill>
        </p:spPr>
        <p:txBody>
          <a:bodyPr wrap="square">
            <a:spAutoFit/>
          </a:bodyPr>
          <a:lstStyle/>
          <a:p>
            <a:pPr algn="ctr"/>
            <a:r>
              <a:rPr lang="en-US" sz="2000" b="1" dirty="0"/>
              <a:t>PLAN DRAFT:</a:t>
            </a:r>
          </a:p>
          <a:p>
            <a:pPr algn="ctr"/>
            <a:r>
              <a:rPr lang="en-US" sz="2000" b="1" dirty="0"/>
              <a:t>Word Version: </a:t>
            </a:r>
            <a:r>
              <a:rPr lang="en-US" sz="2000" dirty="0">
                <a:hlinkClick r:id="rId3"/>
              </a:rPr>
              <a:t>https://docs.google.com/document/d/1TrgPymXxPXST-kI8Yju7dFq-4YsPBOre/</a:t>
            </a:r>
            <a:endParaRPr lang="en-US" sz="2000" dirty="0"/>
          </a:p>
          <a:p>
            <a:pPr algn="ctr"/>
            <a:r>
              <a:rPr lang="en-US" sz="2000" b="1" dirty="0"/>
              <a:t>PDF Version: </a:t>
            </a:r>
            <a:r>
              <a:rPr lang="en-US" sz="2000" dirty="0">
                <a:hlinkClick r:id="rId4"/>
              </a:rPr>
              <a:t>https://drive.google.com/file/d/1dFobMx6UPJqY6x6SxIMNYXJ1iifLMQAz/</a:t>
            </a:r>
            <a:endParaRPr lang="en-US" sz="2000" dirty="0"/>
          </a:p>
        </p:txBody>
      </p:sp>
    </p:spTree>
    <p:extLst>
      <p:ext uri="{BB962C8B-B14F-4D97-AF65-F5344CB8AC3E}">
        <p14:creationId xmlns:p14="http://schemas.microsoft.com/office/powerpoint/2010/main" val="146086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E357-2E85-4DA7-A74B-B0E1AF095F90}"/>
              </a:ext>
            </a:extLst>
          </p:cNvPr>
          <p:cNvSpPr>
            <a:spLocks noGrp="1"/>
          </p:cNvSpPr>
          <p:nvPr>
            <p:ph type="title"/>
          </p:nvPr>
        </p:nvSpPr>
        <p:spPr>
          <a:xfrm>
            <a:off x="562426" y="144733"/>
            <a:ext cx="3985772" cy="2915288"/>
          </a:xfrm>
          <a:solidFill>
            <a:schemeClr val="accent5">
              <a:lumMod val="60000"/>
              <a:lumOff val="40000"/>
            </a:schemeClr>
          </a:solidFill>
        </p:spPr>
        <p:txBody>
          <a:bodyPr>
            <a:normAutofit/>
          </a:bodyPr>
          <a:lstStyle/>
          <a:p>
            <a:pPr algn="ctr"/>
            <a:r>
              <a:rPr lang="en-US" sz="6000" b="1" dirty="0">
                <a:solidFill>
                  <a:schemeClr val="bg1"/>
                </a:solidFill>
              </a:rPr>
              <a:t>What we are looking for from you</a:t>
            </a:r>
          </a:p>
        </p:txBody>
      </p:sp>
      <p:graphicFrame>
        <p:nvGraphicFramePr>
          <p:cNvPr id="5" name="Content Placeholder 2">
            <a:extLst>
              <a:ext uri="{FF2B5EF4-FFF2-40B4-BE49-F238E27FC236}">
                <a16:creationId xmlns:a16="http://schemas.microsoft.com/office/drawing/2014/main" id="{395406C0-39F9-457D-BE4C-A99B7F441CBC}"/>
              </a:ext>
            </a:extLst>
          </p:cNvPr>
          <p:cNvGraphicFramePr>
            <a:graphicFrameLocks noGrp="1"/>
          </p:cNvGraphicFramePr>
          <p:nvPr>
            <p:ph idx="1"/>
            <p:extLst>
              <p:ext uri="{D42A27DB-BD31-4B8C-83A1-F6EECF244321}">
                <p14:modId xmlns:p14="http://schemas.microsoft.com/office/powerpoint/2010/main" val="3996564735"/>
              </p:ext>
            </p:extLst>
          </p:nvPr>
        </p:nvGraphicFramePr>
        <p:xfrm>
          <a:off x="5417949" y="0"/>
          <a:ext cx="6523314" cy="612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178F84A6-53AA-4A48-8381-1A013E96FF3A}"/>
              </a:ext>
            </a:extLst>
          </p:cNvPr>
          <p:cNvSpPr txBox="1">
            <a:spLocks/>
          </p:cNvSpPr>
          <p:nvPr/>
        </p:nvSpPr>
        <p:spPr>
          <a:xfrm>
            <a:off x="99662" y="3204754"/>
            <a:ext cx="5106252" cy="1300985"/>
          </a:xfrm>
          <a:prstGeom prst="flowChartAlternateProcess">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800" b="1" i="1" dirty="0"/>
              <a:t>Working Group Review Period ends</a:t>
            </a:r>
            <a:r>
              <a:rPr lang="en-US" sz="2800" b="1" i="1" u="sng" dirty="0">
                <a:solidFill>
                  <a:srgbClr val="FF0000"/>
                </a:solidFill>
              </a:rPr>
              <a:t> September 22, 2021</a:t>
            </a:r>
          </a:p>
        </p:txBody>
      </p:sp>
      <p:sp>
        <p:nvSpPr>
          <p:cNvPr id="8" name="Title 1">
            <a:extLst>
              <a:ext uri="{FF2B5EF4-FFF2-40B4-BE49-F238E27FC236}">
                <a16:creationId xmlns:a16="http://schemas.microsoft.com/office/drawing/2014/main" id="{F7DE1453-A2DB-4DB9-81B4-D80800AE1F5E}"/>
              </a:ext>
            </a:extLst>
          </p:cNvPr>
          <p:cNvSpPr txBox="1">
            <a:spLocks/>
          </p:cNvSpPr>
          <p:nvPr/>
        </p:nvSpPr>
        <p:spPr>
          <a:xfrm>
            <a:off x="99662" y="4675935"/>
            <a:ext cx="5106252" cy="1300985"/>
          </a:xfrm>
          <a:prstGeom prst="flowChartAlternateProcess">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800" b="1" i="1" dirty="0"/>
              <a:t>Public Review Period ends</a:t>
            </a:r>
            <a:r>
              <a:rPr lang="en-US" sz="2800" b="1" i="1" u="sng" dirty="0">
                <a:solidFill>
                  <a:srgbClr val="FF0000"/>
                </a:solidFill>
              </a:rPr>
              <a:t> </a:t>
            </a:r>
          </a:p>
          <a:p>
            <a:pPr algn="ctr">
              <a:lnSpc>
                <a:spcPct val="120000"/>
              </a:lnSpc>
            </a:pPr>
            <a:r>
              <a:rPr lang="en-US" sz="2800" b="1" i="1" u="sng" dirty="0">
                <a:solidFill>
                  <a:srgbClr val="FF0000"/>
                </a:solidFill>
              </a:rPr>
              <a:t>October 27, 2021</a:t>
            </a:r>
          </a:p>
        </p:txBody>
      </p:sp>
    </p:spTree>
    <p:extLst>
      <p:ext uri="{BB962C8B-B14F-4D97-AF65-F5344CB8AC3E}">
        <p14:creationId xmlns:p14="http://schemas.microsoft.com/office/powerpoint/2010/main" val="158752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D2CF-D955-40C4-8D0C-2BE0EBC294BE}"/>
              </a:ext>
            </a:extLst>
          </p:cNvPr>
          <p:cNvSpPr>
            <a:spLocks noGrp="1"/>
          </p:cNvSpPr>
          <p:nvPr>
            <p:ph type="title"/>
          </p:nvPr>
        </p:nvSpPr>
        <p:spPr>
          <a:xfrm>
            <a:off x="423742" y="1032641"/>
            <a:ext cx="3115265" cy="2396359"/>
          </a:xfrm>
          <a:solidFill>
            <a:srgbClr val="33CCCC"/>
          </a:solidFill>
        </p:spPr>
        <p:txBody>
          <a:bodyPr anchor="b">
            <a:normAutofit fontScale="90000"/>
          </a:bodyPr>
          <a:lstStyle/>
          <a:p>
            <a:pPr algn="ctr"/>
            <a:r>
              <a:rPr lang="en-US" sz="6000" dirty="0">
                <a:solidFill>
                  <a:srgbClr val="FFFFFF"/>
                </a:solidFill>
              </a:rPr>
              <a:t>How to provide feedback </a:t>
            </a:r>
          </a:p>
        </p:txBody>
      </p:sp>
      <p:graphicFrame>
        <p:nvGraphicFramePr>
          <p:cNvPr id="5" name="Content Placeholder 2">
            <a:extLst>
              <a:ext uri="{FF2B5EF4-FFF2-40B4-BE49-F238E27FC236}">
                <a16:creationId xmlns:a16="http://schemas.microsoft.com/office/drawing/2014/main" id="{46B9FE20-6DDF-4086-91F0-B8DDF034EBD2}"/>
              </a:ext>
            </a:extLst>
          </p:cNvPr>
          <p:cNvGraphicFramePr>
            <a:graphicFrameLocks noGrp="1"/>
          </p:cNvGraphicFramePr>
          <p:nvPr>
            <p:ph idx="1"/>
            <p:extLst>
              <p:ext uri="{D42A27DB-BD31-4B8C-83A1-F6EECF244321}">
                <p14:modId xmlns:p14="http://schemas.microsoft.com/office/powerpoint/2010/main" val="4260282258"/>
              </p:ext>
            </p:extLst>
          </p:nvPr>
        </p:nvGraphicFramePr>
        <p:xfrm>
          <a:off x="4119154" y="95795"/>
          <a:ext cx="7837715" cy="656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9590BA7E-3CFF-40EC-BD6E-F12768B1713F}"/>
              </a:ext>
            </a:extLst>
          </p:cNvPr>
          <p:cNvSpPr txBox="1">
            <a:spLocks/>
          </p:cNvSpPr>
          <p:nvPr/>
        </p:nvSpPr>
        <p:spPr>
          <a:xfrm>
            <a:off x="165638" y="3839708"/>
            <a:ext cx="3631474" cy="2012452"/>
          </a:xfrm>
          <a:prstGeom prst="rect">
            <a:avLst/>
          </a:prstGeom>
          <a:solidFill>
            <a:srgbClr val="FFFF00"/>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buFont typeface="Arial" panose="020B0604020202020204" pitchFamily="34" charset="0"/>
              <a:buNone/>
            </a:pPr>
            <a:r>
              <a:rPr lang="en-US" dirty="0"/>
              <a:t>Email </a:t>
            </a:r>
            <a:r>
              <a:rPr lang="en-US" dirty="0">
                <a:hlinkClick r:id="rId7"/>
              </a:rPr>
              <a:t>MohammadL@co.monterey.ca.us</a:t>
            </a:r>
            <a:r>
              <a:rPr lang="en-US" dirty="0"/>
              <a:t> to be added to the distribution list, to provide feedback, or for more information about the Community Resilience Project and Plan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0182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28E7-C584-4229-AA92-5E5057F2AEAE}"/>
              </a:ext>
            </a:extLst>
          </p:cNvPr>
          <p:cNvSpPr>
            <a:spLocks noGrp="1"/>
          </p:cNvSpPr>
          <p:nvPr>
            <p:ph type="title"/>
          </p:nvPr>
        </p:nvSpPr>
        <p:spPr>
          <a:xfrm>
            <a:off x="733425" y="365125"/>
            <a:ext cx="7829550" cy="1381125"/>
          </a:xfrm>
          <a:solidFill>
            <a:srgbClr val="D9BD38"/>
          </a:solidFill>
        </p:spPr>
        <p:txBody>
          <a:bodyPr/>
          <a:lstStyle/>
          <a:p>
            <a:pPr algn="ctr"/>
            <a:r>
              <a:rPr lang="en-US" b="1" dirty="0"/>
              <a:t>WHAT IS COMMUNITY RESILIENCE</a:t>
            </a:r>
          </a:p>
        </p:txBody>
      </p:sp>
      <p:sp>
        <p:nvSpPr>
          <p:cNvPr id="3" name="Content Placeholder 2">
            <a:extLst>
              <a:ext uri="{FF2B5EF4-FFF2-40B4-BE49-F238E27FC236}">
                <a16:creationId xmlns:a16="http://schemas.microsoft.com/office/drawing/2014/main" id="{27B0842B-2EC9-4865-A2FA-3C56FC15E0EF}"/>
              </a:ext>
            </a:extLst>
          </p:cNvPr>
          <p:cNvSpPr>
            <a:spLocks noGrp="1"/>
          </p:cNvSpPr>
          <p:nvPr>
            <p:ph idx="1"/>
          </p:nvPr>
        </p:nvSpPr>
        <p:spPr>
          <a:xfrm>
            <a:off x="505099" y="1901030"/>
            <a:ext cx="5295626" cy="4351338"/>
          </a:xfrm>
        </p:spPr>
        <p:txBody>
          <a:bodyPr>
            <a:normAutofit lnSpcReduction="10000"/>
          </a:bodyPr>
          <a:lstStyle/>
          <a:p>
            <a:pPr marL="0" indent="0" algn="ctr">
              <a:buNone/>
            </a:pPr>
            <a:r>
              <a:rPr lang="en-US" b="1" dirty="0"/>
              <a:t>Resilience is the ability to prepare for, cope with, overcome, positively adapt to and recover from change, including adverse or stressful events</a:t>
            </a:r>
            <a:r>
              <a:rPr lang="en-US" dirty="0"/>
              <a:t>. </a:t>
            </a:r>
          </a:p>
          <a:p>
            <a:pPr marL="0" indent="0" algn="ctr">
              <a:buNone/>
            </a:pPr>
            <a:r>
              <a:rPr lang="en-US" dirty="0"/>
              <a:t>When disasters strike, resilient communities are better able to recover from the incident; to learn from the experience; and to become stronger and better prepared as a result. </a:t>
            </a:r>
          </a:p>
          <a:p>
            <a:pPr algn="ctr"/>
            <a:endParaRPr lang="en-US" dirty="0"/>
          </a:p>
        </p:txBody>
      </p:sp>
      <p:pic>
        <p:nvPicPr>
          <p:cNvPr id="5" name="Picture 4">
            <a:extLst>
              <a:ext uri="{FF2B5EF4-FFF2-40B4-BE49-F238E27FC236}">
                <a16:creationId xmlns:a16="http://schemas.microsoft.com/office/drawing/2014/main" id="{B35C394D-DFCC-4A24-9A8C-7C6844165C95}"/>
              </a:ext>
            </a:extLst>
          </p:cNvPr>
          <p:cNvPicPr>
            <a:picLocks noChangeAspect="1"/>
          </p:cNvPicPr>
          <p:nvPr/>
        </p:nvPicPr>
        <p:blipFill>
          <a:blip r:embed="rId2"/>
          <a:stretch>
            <a:fillRect/>
          </a:stretch>
        </p:blipFill>
        <p:spPr>
          <a:xfrm>
            <a:off x="8562975" y="365125"/>
            <a:ext cx="3314700" cy="1381125"/>
          </a:xfrm>
          <a:prstGeom prst="rect">
            <a:avLst/>
          </a:prstGeom>
        </p:spPr>
      </p:pic>
      <p:pic>
        <p:nvPicPr>
          <p:cNvPr id="6" name="Picture 5" descr="A screenshot of a map&#10;&#10;Description automatically generated">
            <a:extLst>
              <a:ext uri="{FF2B5EF4-FFF2-40B4-BE49-F238E27FC236}">
                <a16:creationId xmlns:a16="http://schemas.microsoft.com/office/drawing/2014/main" id="{31FCBC6A-6A32-4E6F-8110-2AB0E437000E}"/>
              </a:ext>
            </a:extLst>
          </p:cNvPr>
          <p:cNvPicPr/>
          <p:nvPr/>
        </p:nvPicPr>
        <p:blipFill rotWithShape="1">
          <a:blip r:embed="rId3" cstate="print">
            <a:extLst>
              <a:ext uri="{28A0092B-C50C-407E-A947-70E740481C1C}">
                <a14:useLocalDpi xmlns:a14="http://schemas.microsoft.com/office/drawing/2010/main" val="0"/>
              </a:ext>
            </a:extLst>
          </a:blip>
          <a:srcRect l="8481" t="3520" r="3620" b="13078"/>
          <a:stretch/>
        </p:blipFill>
        <p:spPr>
          <a:xfrm>
            <a:off x="5800725" y="2105025"/>
            <a:ext cx="6019801" cy="3705225"/>
          </a:xfrm>
          <a:prstGeom prst="rect">
            <a:avLst/>
          </a:prstGeom>
        </p:spPr>
      </p:pic>
    </p:spTree>
    <p:extLst>
      <p:ext uri="{BB962C8B-B14F-4D97-AF65-F5344CB8AC3E}">
        <p14:creationId xmlns:p14="http://schemas.microsoft.com/office/powerpoint/2010/main" val="42388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C1E-297A-4ABA-8B1C-36270D2F4E28}"/>
              </a:ext>
            </a:extLst>
          </p:cNvPr>
          <p:cNvSpPr>
            <a:spLocks noGrp="1"/>
          </p:cNvSpPr>
          <p:nvPr>
            <p:ph type="title"/>
          </p:nvPr>
        </p:nvSpPr>
        <p:spPr>
          <a:xfrm>
            <a:off x="947285" y="234792"/>
            <a:ext cx="10515600" cy="763520"/>
          </a:xfrm>
          <a:solidFill>
            <a:schemeClr val="accent1">
              <a:lumMod val="20000"/>
              <a:lumOff val="80000"/>
            </a:schemeClr>
          </a:solidFill>
        </p:spPr>
        <p:txBody>
          <a:bodyPr>
            <a:normAutofit/>
          </a:bodyPr>
          <a:lstStyle/>
          <a:p>
            <a:pPr algn="ctr"/>
            <a:r>
              <a:rPr lang="en-US" b="1" dirty="0"/>
              <a:t>Community Resilience Project Goals</a:t>
            </a:r>
          </a:p>
        </p:txBody>
      </p:sp>
      <p:sp>
        <p:nvSpPr>
          <p:cNvPr id="5" name="Content Placeholder 2">
            <a:extLst>
              <a:ext uri="{FF2B5EF4-FFF2-40B4-BE49-F238E27FC236}">
                <a16:creationId xmlns:a16="http://schemas.microsoft.com/office/drawing/2014/main" id="{ED0E7A7D-A3A7-40FF-8A0C-27EF976E1B01}"/>
              </a:ext>
            </a:extLst>
          </p:cNvPr>
          <p:cNvSpPr txBox="1">
            <a:spLocks/>
          </p:cNvSpPr>
          <p:nvPr/>
        </p:nvSpPr>
        <p:spPr>
          <a:xfrm>
            <a:off x="182681" y="1486671"/>
            <a:ext cx="3278729" cy="1942329"/>
          </a:xfrm>
          <a:prstGeom prst="rect">
            <a:avLst/>
          </a:prstGeom>
          <a:solidFill>
            <a:srgbClr val="BFF0E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Unite: </a:t>
            </a:r>
            <a:r>
              <a:rPr lang="en-US" sz="2400" dirty="0"/>
              <a:t>Promote cross-sector cooperation and collaboration on resilience building efforts.</a:t>
            </a:r>
          </a:p>
          <a:p>
            <a:endParaRPr lang="en-US" sz="2400" dirty="0"/>
          </a:p>
        </p:txBody>
      </p:sp>
      <p:sp>
        <p:nvSpPr>
          <p:cNvPr id="6" name="Content Placeholder 2">
            <a:extLst>
              <a:ext uri="{FF2B5EF4-FFF2-40B4-BE49-F238E27FC236}">
                <a16:creationId xmlns:a16="http://schemas.microsoft.com/office/drawing/2014/main" id="{A387E6EF-175F-4FF0-BB91-0691E5978BA7}"/>
              </a:ext>
            </a:extLst>
          </p:cNvPr>
          <p:cNvSpPr txBox="1">
            <a:spLocks/>
          </p:cNvSpPr>
          <p:nvPr/>
        </p:nvSpPr>
        <p:spPr>
          <a:xfrm>
            <a:off x="182681" y="3812520"/>
            <a:ext cx="3278728" cy="2250434"/>
          </a:xfrm>
          <a:prstGeom prst="rect">
            <a:avLst/>
          </a:prstGeom>
          <a:solidFill>
            <a:schemeClr val="accent1">
              <a:lumMod val="20000"/>
              <a:lumOff val="8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Understand our community: </a:t>
            </a:r>
            <a:r>
              <a:rPr lang="en-US" dirty="0"/>
              <a:t>by leveraging the knowledge of the whole community and making findings accessible and digestible for all. </a:t>
            </a:r>
          </a:p>
          <a:p>
            <a:endParaRPr lang="en-US" dirty="0"/>
          </a:p>
        </p:txBody>
      </p:sp>
      <p:sp>
        <p:nvSpPr>
          <p:cNvPr id="7" name="Content Placeholder 2">
            <a:extLst>
              <a:ext uri="{FF2B5EF4-FFF2-40B4-BE49-F238E27FC236}">
                <a16:creationId xmlns:a16="http://schemas.microsoft.com/office/drawing/2014/main" id="{E991E37F-32F9-4BED-AED7-D0E00CB4ECB9}"/>
              </a:ext>
            </a:extLst>
          </p:cNvPr>
          <p:cNvSpPr txBox="1">
            <a:spLocks/>
          </p:cNvSpPr>
          <p:nvPr/>
        </p:nvSpPr>
        <p:spPr>
          <a:xfrm>
            <a:off x="8413664" y="4194929"/>
            <a:ext cx="3542250" cy="1868026"/>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Engage: </a:t>
            </a:r>
            <a:r>
              <a:rPr lang="en-US" sz="2400" dirty="0"/>
              <a:t>Increase the engagement of individual community members and organizations in resilience building activities.</a:t>
            </a:r>
          </a:p>
          <a:p>
            <a:endParaRPr lang="en-US" sz="2400" dirty="0"/>
          </a:p>
        </p:txBody>
      </p:sp>
      <p:pic>
        <p:nvPicPr>
          <p:cNvPr id="9" name="Picture 2" descr="Building Blocks for a Resilient City | RAND">
            <a:extLst>
              <a:ext uri="{FF2B5EF4-FFF2-40B4-BE49-F238E27FC236}">
                <a16:creationId xmlns:a16="http://schemas.microsoft.com/office/drawing/2014/main" id="{FA6F31DF-130C-4005-8DAD-E81511E40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33" t="15707" r="5331" b="15833"/>
          <a:stretch/>
        </p:blipFill>
        <p:spPr bwMode="auto">
          <a:xfrm>
            <a:off x="3461410" y="1785704"/>
            <a:ext cx="4952254" cy="35856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90FE862-B884-4145-8FF1-E718103E47D7}"/>
              </a:ext>
            </a:extLst>
          </p:cNvPr>
          <p:cNvSpPr txBox="1">
            <a:spLocks/>
          </p:cNvSpPr>
          <p:nvPr/>
        </p:nvSpPr>
        <p:spPr>
          <a:xfrm>
            <a:off x="8413664" y="1486672"/>
            <a:ext cx="3542250" cy="1868026"/>
          </a:xfrm>
          <a:prstGeom prst="rect">
            <a:avLst/>
          </a:prstGeom>
          <a:solidFill>
            <a:schemeClr val="accent5">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Empower: </a:t>
            </a:r>
            <a:r>
              <a:rPr lang="en-US" sz="2400" dirty="0"/>
              <a:t>Support existing community resilience projects and encourage development of new ones.</a:t>
            </a:r>
          </a:p>
          <a:p>
            <a:endParaRPr lang="en-US" sz="2400" dirty="0"/>
          </a:p>
        </p:txBody>
      </p:sp>
    </p:spTree>
    <p:extLst>
      <p:ext uri="{BB962C8B-B14F-4D97-AF65-F5344CB8AC3E}">
        <p14:creationId xmlns:p14="http://schemas.microsoft.com/office/powerpoint/2010/main" val="70291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12E3-95C6-4AD3-B6F4-8B8A566DCBEA}"/>
              </a:ext>
            </a:extLst>
          </p:cNvPr>
          <p:cNvSpPr>
            <a:spLocks noGrp="1"/>
          </p:cNvSpPr>
          <p:nvPr>
            <p:ph type="title"/>
          </p:nvPr>
        </p:nvSpPr>
        <p:spPr>
          <a:xfrm>
            <a:off x="838200" y="365126"/>
            <a:ext cx="10515600" cy="975994"/>
          </a:xfrm>
          <a:solidFill>
            <a:schemeClr val="accent5">
              <a:lumMod val="60000"/>
              <a:lumOff val="40000"/>
            </a:schemeClr>
          </a:solidFill>
        </p:spPr>
        <p:txBody>
          <a:bodyPr>
            <a:normAutofit/>
          </a:bodyPr>
          <a:lstStyle/>
          <a:p>
            <a:pPr algn="ctr"/>
            <a:r>
              <a:rPr lang="en-US" b="1" dirty="0"/>
              <a:t>Purpose of the Community Resilience Plan</a:t>
            </a:r>
          </a:p>
        </p:txBody>
      </p:sp>
      <p:pic>
        <p:nvPicPr>
          <p:cNvPr id="1026" name="Picture 2" descr="Developing a Game Plan | Smart About Money">
            <a:extLst>
              <a:ext uri="{FF2B5EF4-FFF2-40B4-BE49-F238E27FC236}">
                <a16:creationId xmlns:a16="http://schemas.microsoft.com/office/drawing/2014/main" id="{4518A2D4-DE54-4867-A69B-832113375768}"/>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09" r="3672" b="-1"/>
          <a:stretch/>
        </p:blipFill>
        <p:spPr bwMode="auto">
          <a:xfrm>
            <a:off x="156755" y="2077724"/>
            <a:ext cx="2211977" cy="24038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E5D7C1-55AA-464A-82FA-AAF0F71D4572}"/>
              </a:ext>
            </a:extLst>
          </p:cNvPr>
          <p:cNvSpPr>
            <a:spLocks noGrp="1"/>
          </p:cNvSpPr>
          <p:nvPr>
            <p:ph idx="1"/>
          </p:nvPr>
        </p:nvSpPr>
        <p:spPr>
          <a:xfrm>
            <a:off x="2473234" y="1504867"/>
            <a:ext cx="9214721" cy="4988008"/>
          </a:xfrm>
        </p:spPr>
        <p:txBody>
          <a:bodyPr>
            <a:normAutofit fontScale="85000" lnSpcReduction="20000"/>
          </a:bodyPr>
          <a:lstStyle/>
          <a:p>
            <a:r>
              <a:rPr lang="en-US" b="1" dirty="0">
                <a:solidFill>
                  <a:srgbClr val="002060"/>
                </a:solidFill>
              </a:rPr>
              <a:t>This plan provides an analysis of Monterey County’s </a:t>
            </a:r>
          </a:p>
          <a:p>
            <a:pPr lvl="1"/>
            <a:r>
              <a:rPr lang="en-US" sz="2800" b="1" dirty="0">
                <a:solidFill>
                  <a:srgbClr val="0070C0"/>
                </a:solidFill>
              </a:rPr>
              <a:t>Capabilities and Strengths, </a:t>
            </a:r>
            <a:r>
              <a:rPr lang="en-US" sz="2800" dirty="0"/>
              <a:t>including best practices and successful projects</a:t>
            </a:r>
          </a:p>
          <a:p>
            <a:pPr lvl="1"/>
            <a:r>
              <a:rPr lang="en-US" sz="2800" b="1" dirty="0">
                <a:solidFill>
                  <a:srgbClr val="0070C0"/>
                </a:solidFill>
              </a:rPr>
              <a:t>Risks and Needs, </a:t>
            </a:r>
            <a:r>
              <a:rPr lang="en-US" sz="2800" dirty="0"/>
              <a:t>including lessons learned from past and current disasters and projects</a:t>
            </a:r>
          </a:p>
          <a:p>
            <a:pPr lvl="1"/>
            <a:r>
              <a:rPr lang="en-US" sz="2800" b="1" dirty="0">
                <a:solidFill>
                  <a:srgbClr val="0070C0"/>
                </a:solidFill>
              </a:rPr>
              <a:t>Current &amp; Planned Resilience Projects</a:t>
            </a:r>
          </a:p>
          <a:p>
            <a:r>
              <a:rPr lang="en-US" b="1" dirty="0">
                <a:solidFill>
                  <a:srgbClr val="013039"/>
                </a:solidFill>
              </a:rPr>
              <a:t>In order to:</a:t>
            </a:r>
          </a:p>
          <a:p>
            <a:pPr lvl="1"/>
            <a:r>
              <a:rPr lang="en-US" sz="2800" b="1" dirty="0">
                <a:solidFill>
                  <a:srgbClr val="33CCCC"/>
                </a:solidFill>
              </a:rPr>
              <a:t>Inform current and future resilience building projects, </a:t>
            </a:r>
            <a:r>
              <a:rPr lang="en-US" sz="2800" dirty="0"/>
              <a:t>including providing a county developed document that shows current needs and can be used as a supporting document for future grant applications </a:t>
            </a:r>
          </a:p>
          <a:p>
            <a:pPr lvl="1"/>
            <a:r>
              <a:rPr lang="en-US" sz="2800" b="1" dirty="0">
                <a:solidFill>
                  <a:srgbClr val="33CCCC"/>
                </a:solidFill>
              </a:rPr>
              <a:t>Provide an expanded lens for viewing disaster resilience </a:t>
            </a:r>
            <a:r>
              <a:rPr lang="en-US" sz="2800" dirty="0"/>
              <a:t>that engages and includes the whole community and all sectors within it</a:t>
            </a:r>
          </a:p>
          <a:p>
            <a:pPr lvl="1"/>
            <a:r>
              <a:rPr lang="en-US" sz="2800" b="1" dirty="0">
                <a:solidFill>
                  <a:srgbClr val="33CCCC"/>
                </a:solidFill>
              </a:rPr>
              <a:t>Compliment current emergency plans</a:t>
            </a:r>
            <a:r>
              <a:rPr lang="en-US" sz="2800" dirty="0"/>
              <a:t>, including the County’s Multijurisdictional Hazard Mitigation Plan</a:t>
            </a:r>
          </a:p>
          <a:p>
            <a:pPr lvl="1"/>
            <a:endParaRPr lang="en-US" sz="2800" dirty="0"/>
          </a:p>
          <a:p>
            <a:pPr lvl="1"/>
            <a:endParaRPr lang="en-US" b="1" dirty="0">
              <a:solidFill>
                <a:srgbClr val="7030A0"/>
              </a:solidFill>
            </a:endParaRPr>
          </a:p>
        </p:txBody>
      </p:sp>
    </p:spTree>
    <p:extLst>
      <p:ext uri="{BB962C8B-B14F-4D97-AF65-F5344CB8AC3E}">
        <p14:creationId xmlns:p14="http://schemas.microsoft.com/office/powerpoint/2010/main" val="149211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89BF-C6AE-4A5C-831B-CE6F8581E0F2}"/>
              </a:ext>
            </a:extLst>
          </p:cNvPr>
          <p:cNvSpPr>
            <a:spLocks noGrp="1"/>
          </p:cNvSpPr>
          <p:nvPr>
            <p:ph type="title"/>
          </p:nvPr>
        </p:nvSpPr>
        <p:spPr/>
        <p:txBody>
          <a:bodyPr/>
          <a:lstStyle/>
          <a:p>
            <a:endParaRPr lang="en-US" dirty="0"/>
          </a:p>
        </p:txBody>
      </p:sp>
      <p:pic>
        <p:nvPicPr>
          <p:cNvPr id="4" name="Picture 3" descr="A picture containing text, sky, outdoor, valley&#10;&#10;Description automatically generated">
            <a:extLst>
              <a:ext uri="{FF2B5EF4-FFF2-40B4-BE49-F238E27FC236}">
                <a16:creationId xmlns:a16="http://schemas.microsoft.com/office/drawing/2014/main" id="{44D63DEA-4E62-4ADF-9930-81AB0A561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6" y="2704767"/>
            <a:ext cx="4798239" cy="3652203"/>
          </a:xfrm>
          <a:prstGeom prst="rect">
            <a:avLst/>
          </a:prstGeom>
          <a:scene3d>
            <a:camera prst="orthographicFront">
              <a:rot lat="0" lon="0" rev="0"/>
            </a:camera>
            <a:lightRig rig="balanced" dir="t">
              <a:rot lat="0" lon="0" rev="8700000"/>
            </a:lightRig>
          </a:scene3d>
          <a:sp3d>
            <a:bevelT w="190500" h="38100"/>
          </a:sp3d>
        </p:spPr>
      </p:pic>
      <p:sp>
        <p:nvSpPr>
          <p:cNvPr id="5" name="Title 1">
            <a:extLst>
              <a:ext uri="{FF2B5EF4-FFF2-40B4-BE49-F238E27FC236}">
                <a16:creationId xmlns:a16="http://schemas.microsoft.com/office/drawing/2014/main" id="{149068C2-B74B-41AD-B09D-E628225815CC}"/>
              </a:ext>
            </a:extLst>
          </p:cNvPr>
          <p:cNvSpPr>
            <a:spLocks noGrp="1"/>
          </p:cNvSpPr>
          <p:nvPr>
            <p:ph idx="1"/>
          </p:nvPr>
        </p:nvSpPr>
        <p:spPr>
          <a:xfrm>
            <a:off x="594360" y="253557"/>
            <a:ext cx="10515600" cy="2029555"/>
          </a:xfrm>
          <a:solidFill>
            <a:srgbClr val="002060"/>
          </a:solidFill>
        </p:spPr>
        <p:txBody>
          <a:bodyPr vert="horz" lIns="91440" tIns="45720" rIns="91440" bIns="45720" rtlCol="0" anchor="t">
            <a:noAutofit/>
          </a:bodyPr>
          <a:lstStyle/>
          <a:p>
            <a:pPr marL="0" indent="0" algn="ctr">
              <a:buNone/>
            </a:pPr>
            <a:r>
              <a:rPr lang="en-US" sz="2400" kern="1200" dirty="0">
                <a:solidFill>
                  <a:srgbClr val="FFFFFF"/>
                </a:solidFill>
                <a:latin typeface="+mj-lt"/>
                <a:ea typeface="+mj-ea"/>
                <a:cs typeface="+mj-cs"/>
              </a:rPr>
              <a:t>The Monterey County Community Resilience Plan </a:t>
            </a:r>
            <a:r>
              <a:rPr lang="en-US" sz="2400" kern="1200" dirty="0">
                <a:solidFill>
                  <a:schemeClr val="bg1"/>
                </a:solidFill>
                <a:latin typeface="+mj-lt"/>
                <a:ea typeface="+mj-ea"/>
                <a:cs typeface="+mj-cs"/>
              </a:rPr>
              <a:t>provides an analysis</a:t>
            </a:r>
            <a:r>
              <a:rPr lang="en-US" sz="2400" b="1" kern="1200" dirty="0">
                <a:solidFill>
                  <a:schemeClr val="bg1"/>
                </a:solidFill>
                <a:latin typeface="+mj-lt"/>
                <a:ea typeface="+mj-ea"/>
                <a:cs typeface="+mj-cs"/>
              </a:rPr>
              <a:t> </a:t>
            </a:r>
            <a:r>
              <a:rPr lang="en-US" sz="2400" kern="1200" dirty="0">
                <a:solidFill>
                  <a:srgbClr val="FFFFFF"/>
                </a:solidFill>
                <a:latin typeface="+mj-lt"/>
                <a:ea typeface="+mj-ea"/>
                <a:cs typeface="+mj-cs"/>
              </a:rPr>
              <a:t>on community resilience in </a:t>
            </a:r>
            <a:r>
              <a:rPr lang="en-US" sz="2400" dirty="0">
                <a:solidFill>
                  <a:srgbClr val="FFFFFF"/>
                </a:solidFill>
              </a:rPr>
              <a:t>M</a:t>
            </a:r>
            <a:r>
              <a:rPr lang="en-US" sz="2400" kern="1200" dirty="0">
                <a:solidFill>
                  <a:srgbClr val="FFFFFF"/>
                </a:solidFill>
                <a:latin typeface="+mj-lt"/>
                <a:ea typeface="+mj-ea"/>
                <a:cs typeface="+mj-cs"/>
              </a:rPr>
              <a:t>onterey County, highlighting community </a:t>
            </a:r>
            <a:r>
              <a:rPr lang="en-US" sz="2400" b="1" u="sng" kern="1200" dirty="0">
                <a:solidFill>
                  <a:srgbClr val="FFFF00"/>
                </a:solidFill>
                <a:latin typeface="+mj-lt"/>
                <a:ea typeface="+mj-ea"/>
                <a:cs typeface="+mj-cs"/>
              </a:rPr>
              <a:t>strengths</a:t>
            </a:r>
            <a:r>
              <a:rPr lang="en-US" sz="2400" b="1" kern="1200" dirty="0">
                <a:solidFill>
                  <a:srgbClr val="FFFF00"/>
                </a:solidFill>
                <a:latin typeface="+mj-lt"/>
                <a:ea typeface="+mj-ea"/>
                <a:cs typeface="+mj-cs"/>
              </a:rPr>
              <a:t> </a:t>
            </a:r>
            <a:r>
              <a:rPr lang="en-US" sz="2400" kern="1200" dirty="0">
                <a:solidFill>
                  <a:srgbClr val="FFFFFF"/>
                </a:solidFill>
                <a:latin typeface="+mj-lt"/>
                <a:ea typeface="+mj-ea"/>
                <a:cs typeface="+mj-cs"/>
              </a:rPr>
              <a:t>that make us more disaster resilient and </a:t>
            </a:r>
            <a:r>
              <a:rPr lang="en-US" sz="2400" dirty="0">
                <a:solidFill>
                  <a:srgbClr val="FFFFFF"/>
                </a:solidFill>
              </a:rPr>
              <a:t>community </a:t>
            </a:r>
            <a:r>
              <a:rPr lang="en-US" sz="2400" b="1" u="sng" dirty="0">
                <a:solidFill>
                  <a:srgbClr val="FFFF00"/>
                </a:solidFill>
              </a:rPr>
              <a:t>challenges</a:t>
            </a:r>
            <a:r>
              <a:rPr lang="en-US" sz="2400" dirty="0">
                <a:solidFill>
                  <a:srgbClr val="FFFF00"/>
                </a:solidFill>
              </a:rPr>
              <a:t>, </a:t>
            </a:r>
            <a:r>
              <a:rPr lang="en-US" sz="2400" kern="1200" dirty="0">
                <a:solidFill>
                  <a:srgbClr val="FFFFFF"/>
                </a:solidFill>
                <a:latin typeface="+mj-lt"/>
                <a:ea typeface="+mj-ea"/>
                <a:cs typeface="+mj-cs"/>
              </a:rPr>
              <a:t>that work as barriers to resilience. The plan also includes </a:t>
            </a:r>
            <a:r>
              <a:rPr lang="en-US" sz="2400" u="sng" kern="1200" dirty="0">
                <a:solidFill>
                  <a:srgbClr val="FFFF00"/>
                </a:solidFill>
                <a:latin typeface="+mj-lt"/>
                <a:ea typeface="+mj-ea"/>
                <a:cs typeface="+mj-cs"/>
              </a:rPr>
              <a:t>recommendations</a:t>
            </a:r>
            <a:r>
              <a:rPr lang="en-US" sz="2400" kern="1200" dirty="0">
                <a:solidFill>
                  <a:srgbClr val="FFFFFF"/>
                </a:solidFill>
                <a:latin typeface="+mj-lt"/>
                <a:ea typeface="+mj-ea"/>
                <a:cs typeface="+mj-cs"/>
              </a:rPr>
              <a:t> and </a:t>
            </a:r>
            <a:r>
              <a:rPr lang="en-US" sz="2400" b="1" u="sng" kern="1200" dirty="0">
                <a:solidFill>
                  <a:srgbClr val="FFFF00"/>
                </a:solidFill>
                <a:latin typeface="+mj-lt"/>
                <a:ea typeface="+mj-ea"/>
                <a:cs typeface="+mj-cs"/>
              </a:rPr>
              <a:t>strategies</a:t>
            </a:r>
            <a:r>
              <a:rPr lang="en-US" sz="2400" kern="1200" dirty="0">
                <a:solidFill>
                  <a:srgbClr val="FFFFFF"/>
                </a:solidFill>
                <a:latin typeface="+mj-lt"/>
                <a:ea typeface="+mj-ea"/>
                <a:cs typeface="+mj-cs"/>
              </a:rPr>
              <a:t> for becoming more resilient as a community, including list current and planned initiatives and actions that foster community resilience</a:t>
            </a:r>
            <a:br>
              <a:rPr lang="en-US" sz="2400" kern="1200" dirty="0">
                <a:solidFill>
                  <a:srgbClr val="FFFFFF"/>
                </a:solidFill>
                <a:latin typeface="+mj-lt"/>
                <a:ea typeface="+mj-ea"/>
                <a:cs typeface="+mj-cs"/>
              </a:rPr>
            </a:br>
            <a:endParaRPr lang="en-US" sz="2400" kern="1200" dirty="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B1E1A34C-C3D8-4791-81F0-0C7DFB718E6F}"/>
              </a:ext>
            </a:extLst>
          </p:cNvPr>
          <p:cNvSpPr/>
          <p:nvPr/>
        </p:nvSpPr>
        <p:spPr>
          <a:xfrm>
            <a:off x="5121308" y="2468563"/>
            <a:ext cx="3840530" cy="2108269"/>
          </a:xfrm>
          <a:prstGeom prst="rect">
            <a:avLst/>
          </a:prstGeom>
          <a:solidFill>
            <a:srgbClr val="BFF0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1600" b="1" dirty="0"/>
              <a:t>1. CHALLENGES</a:t>
            </a:r>
          </a:p>
          <a:p>
            <a:pPr marL="285750" indent="-285750">
              <a:buFont typeface="Arial" panose="020B0604020202020204" pitchFamily="34" charset="0"/>
              <a:buChar char="•"/>
            </a:pPr>
            <a:r>
              <a:rPr lang="en-US" sz="1600" dirty="0"/>
              <a:t>Rapidly changing environment </a:t>
            </a:r>
          </a:p>
          <a:p>
            <a:pPr marL="285750" indent="-285750">
              <a:buFont typeface="Arial" panose="020B0604020202020204" pitchFamily="34" charset="0"/>
              <a:buChar char="•"/>
            </a:pPr>
            <a:r>
              <a:rPr lang="en-US" sz="1600" dirty="0"/>
              <a:t>Failing infrastructure</a:t>
            </a:r>
          </a:p>
          <a:p>
            <a:pPr marL="285750" indent="-285750">
              <a:buFont typeface="Arial" panose="020B0604020202020204" pitchFamily="34" charset="0"/>
              <a:buChar char="•"/>
            </a:pPr>
            <a:r>
              <a:rPr lang="en-US" sz="1600" dirty="0"/>
              <a:t>Unsustainable lifestyle</a:t>
            </a:r>
          </a:p>
          <a:p>
            <a:pPr marL="285750" indent="-285750">
              <a:buFont typeface="Arial" panose="020B0604020202020204" pitchFamily="34" charset="0"/>
              <a:buChar char="•"/>
            </a:pPr>
            <a:r>
              <a:rPr lang="en-US" sz="1600" dirty="0"/>
              <a:t>Social inequity and vulnerability</a:t>
            </a:r>
          </a:p>
          <a:p>
            <a:pPr marL="285750" indent="-285750">
              <a:buFont typeface="Arial" panose="020B0604020202020204" pitchFamily="34" charset="0"/>
              <a:buChar char="•"/>
            </a:pPr>
            <a:r>
              <a:rPr lang="en-US" sz="1600" dirty="0"/>
              <a:t>Unaffordability </a:t>
            </a:r>
          </a:p>
          <a:p>
            <a:pPr marL="285750" indent="-285750">
              <a:buFont typeface="Arial" panose="020B0604020202020204" pitchFamily="34" charset="0"/>
              <a:buChar char="•"/>
            </a:pPr>
            <a:r>
              <a:rPr lang="en-US" sz="1600" dirty="0"/>
              <a:t>Housing conditions</a:t>
            </a:r>
          </a:p>
          <a:p>
            <a:pPr marL="285750" indent="-285750">
              <a:buFont typeface="Arial" panose="020B0604020202020204" pitchFamily="34" charset="0"/>
              <a:buChar char="•"/>
            </a:pPr>
            <a:r>
              <a:rPr lang="en-US" sz="1600" dirty="0"/>
              <a:t>Overstressed food, water, &amp; supply chain</a:t>
            </a:r>
          </a:p>
          <a:p>
            <a:endParaRPr lang="en-US" sz="300" dirty="0"/>
          </a:p>
        </p:txBody>
      </p:sp>
      <p:sp>
        <p:nvSpPr>
          <p:cNvPr id="7" name="Rectangle 6">
            <a:extLst>
              <a:ext uri="{FF2B5EF4-FFF2-40B4-BE49-F238E27FC236}">
                <a16:creationId xmlns:a16="http://schemas.microsoft.com/office/drawing/2014/main" id="{8D393B20-03D6-4F18-9334-CA037C9B8959}"/>
              </a:ext>
            </a:extLst>
          </p:cNvPr>
          <p:cNvSpPr/>
          <p:nvPr/>
        </p:nvSpPr>
        <p:spPr>
          <a:xfrm>
            <a:off x="9144001" y="2427749"/>
            <a:ext cx="2926080" cy="2103120"/>
          </a:xfrm>
          <a:prstGeom prst="rect">
            <a:avLst/>
          </a:prstGeom>
          <a:solidFill>
            <a:srgbClr val="BFF0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1600" b="1" dirty="0"/>
              <a:t>2. STRENGTHS</a:t>
            </a:r>
          </a:p>
          <a:p>
            <a:pPr marL="285750" indent="-285750">
              <a:spcAft>
                <a:spcPts val="800"/>
              </a:spcAft>
              <a:buFont typeface="Arial" panose="020B0604020202020204" pitchFamily="34" charset="0"/>
              <a:buChar char="•"/>
            </a:pPr>
            <a:r>
              <a:rPr lang="en-US" sz="1600" dirty="0"/>
              <a:t>Community connections</a:t>
            </a:r>
          </a:p>
          <a:p>
            <a:pPr marL="285750" indent="-285750">
              <a:spcAft>
                <a:spcPts val="800"/>
              </a:spcAft>
              <a:buFont typeface="Arial" panose="020B0604020202020204" pitchFamily="34" charset="0"/>
              <a:buChar char="•"/>
            </a:pPr>
            <a:r>
              <a:rPr lang="en-US" sz="1600" dirty="0"/>
              <a:t>Schools as a community resource</a:t>
            </a:r>
          </a:p>
          <a:p>
            <a:pPr marL="285750" indent="-285750">
              <a:spcAft>
                <a:spcPts val="800"/>
              </a:spcAft>
              <a:buFont typeface="Arial" panose="020B0604020202020204" pitchFamily="34" charset="0"/>
              <a:buChar char="•"/>
            </a:pPr>
            <a:r>
              <a:rPr lang="en-US" sz="1600" dirty="0"/>
              <a:t>Culture of preparedness</a:t>
            </a:r>
          </a:p>
          <a:p>
            <a:pPr marL="285750" indent="-285750">
              <a:spcAft>
                <a:spcPts val="800"/>
              </a:spcAft>
              <a:buFont typeface="Arial" panose="020B0604020202020204" pitchFamily="34" charset="0"/>
              <a:buChar char="•"/>
            </a:pPr>
            <a:r>
              <a:rPr lang="en-US" sz="1600" dirty="0"/>
              <a:t>Collaboration during disasters</a:t>
            </a:r>
          </a:p>
        </p:txBody>
      </p:sp>
      <p:sp>
        <p:nvSpPr>
          <p:cNvPr id="8" name="Rectangle 7">
            <a:extLst>
              <a:ext uri="{FF2B5EF4-FFF2-40B4-BE49-F238E27FC236}">
                <a16:creationId xmlns:a16="http://schemas.microsoft.com/office/drawing/2014/main" id="{23EC7205-ADA4-4208-A587-ABF87AFAD40C}"/>
              </a:ext>
            </a:extLst>
          </p:cNvPr>
          <p:cNvSpPr/>
          <p:nvPr/>
        </p:nvSpPr>
        <p:spPr>
          <a:xfrm>
            <a:off x="6462812" y="4797460"/>
            <a:ext cx="4998052" cy="1815882"/>
          </a:xfrm>
          <a:prstGeom prst="rect">
            <a:avLst/>
          </a:prstGeom>
          <a:solidFill>
            <a:srgbClr val="CAFEE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1600" b="1" dirty="0"/>
              <a:t>3. STRATEGIES</a:t>
            </a:r>
          </a:p>
          <a:p>
            <a:pPr marL="342900" indent="-342900">
              <a:buFont typeface="Arial" panose="020B0604020202020204" pitchFamily="34" charset="0"/>
              <a:buChar char="•"/>
            </a:pPr>
            <a:r>
              <a:rPr lang="en-US" sz="1600" dirty="0"/>
              <a:t>Build Social Capital</a:t>
            </a:r>
          </a:p>
          <a:p>
            <a:pPr marL="342900" indent="-342900">
              <a:buFont typeface="Arial" panose="020B0604020202020204" pitchFamily="34" charset="0"/>
              <a:buChar char="•"/>
            </a:pPr>
            <a:r>
              <a:rPr lang="en-US" sz="1600" dirty="0"/>
              <a:t>Enhance Emergency Services Infrastructure</a:t>
            </a:r>
          </a:p>
          <a:p>
            <a:pPr marL="342900" indent="-342900">
              <a:buFont typeface="Arial" panose="020B0604020202020204" pitchFamily="34" charset="0"/>
              <a:buChar char="•"/>
            </a:pPr>
            <a:r>
              <a:rPr lang="en-US" sz="1600" dirty="0"/>
              <a:t>Move Toward Sustainability</a:t>
            </a:r>
          </a:p>
          <a:p>
            <a:pPr marL="342900" indent="-342900">
              <a:buFont typeface="Arial" panose="020B0604020202020204" pitchFamily="34" charset="0"/>
              <a:buChar char="•"/>
            </a:pPr>
            <a:r>
              <a:rPr lang="en-US" sz="1600" dirty="0"/>
              <a:t>Create Healthy Communities</a:t>
            </a:r>
          </a:p>
          <a:p>
            <a:pPr marL="342900" indent="-342900">
              <a:buFont typeface="Arial" panose="020B0604020202020204" pitchFamily="34" charset="0"/>
              <a:buChar char="•"/>
            </a:pPr>
            <a:r>
              <a:rPr lang="en-US" sz="1600" dirty="0"/>
              <a:t>Encourage Resilience Households</a:t>
            </a:r>
          </a:p>
          <a:p>
            <a:pPr marL="342900" indent="-342900">
              <a:buFont typeface="Arial" panose="020B0604020202020204" pitchFamily="34" charset="0"/>
              <a:buChar char="•"/>
            </a:pPr>
            <a:r>
              <a:rPr lang="en-US" sz="1600" dirty="0"/>
              <a:t>Empower Social Mobility</a:t>
            </a:r>
          </a:p>
        </p:txBody>
      </p:sp>
    </p:spTree>
    <p:extLst>
      <p:ext uri="{BB962C8B-B14F-4D97-AF65-F5344CB8AC3E}">
        <p14:creationId xmlns:p14="http://schemas.microsoft.com/office/powerpoint/2010/main" val="221792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B4C0-6F0B-444B-A682-7E0B0E3C9B83}"/>
              </a:ext>
            </a:extLst>
          </p:cNvPr>
          <p:cNvSpPr>
            <a:spLocks noGrp="1"/>
          </p:cNvSpPr>
          <p:nvPr>
            <p:ph type="title"/>
          </p:nvPr>
        </p:nvSpPr>
        <p:spPr>
          <a:xfrm>
            <a:off x="0" y="-2236"/>
            <a:ext cx="12191999" cy="972907"/>
          </a:xfrm>
          <a:solidFill>
            <a:srgbClr val="002060"/>
          </a:solidFill>
        </p:spPr>
        <p:txBody>
          <a:bodyPr/>
          <a:lstStyle/>
          <a:p>
            <a:pPr algn="ctr"/>
            <a:r>
              <a:rPr lang="en-US" b="1" dirty="0">
                <a:solidFill>
                  <a:schemeClr val="bg1"/>
                </a:solidFill>
              </a:rPr>
              <a:t>Strategy Chapter</a:t>
            </a:r>
          </a:p>
        </p:txBody>
      </p:sp>
      <p:pic>
        <p:nvPicPr>
          <p:cNvPr id="9" name="Picture 8" descr="Text&#10;&#10;Description automatically generated">
            <a:extLst>
              <a:ext uri="{FF2B5EF4-FFF2-40B4-BE49-F238E27FC236}">
                <a16:creationId xmlns:a16="http://schemas.microsoft.com/office/drawing/2014/main" id="{469D5051-BEB8-45A9-9A31-8F4DEC426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6" y="968097"/>
            <a:ext cx="3819977" cy="2236658"/>
          </a:xfrm>
          <a:prstGeom prst="rect">
            <a:avLst/>
          </a:prstGeom>
          <a:ln>
            <a:solidFill>
              <a:schemeClr val="tx1"/>
            </a:solidFill>
          </a:ln>
        </p:spPr>
      </p:pic>
      <p:pic>
        <p:nvPicPr>
          <p:cNvPr id="11" name="Picture 10" descr="Text&#10;&#10;Description automatically generated">
            <a:extLst>
              <a:ext uri="{FF2B5EF4-FFF2-40B4-BE49-F238E27FC236}">
                <a16:creationId xmlns:a16="http://schemas.microsoft.com/office/drawing/2014/main" id="{F66856A3-CBAE-4AE9-B643-EB4EF86BD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185" y="1585128"/>
            <a:ext cx="3943000" cy="2498236"/>
          </a:xfrm>
          <a:prstGeom prst="rect">
            <a:avLst/>
          </a:prstGeom>
          <a:ln>
            <a:solidFill>
              <a:schemeClr val="tx1"/>
            </a:solidFill>
          </a:ln>
        </p:spPr>
      </p:pic>
      <p:pic>
        <p:nvPicPr>
          <p:cNvPr id="13" name="Picture 12" descr="Graphical user interface, text, application, email&#10;&#10;Description automatically generated">
            <a:extLst>
              <a:ext uri="{FF2B5EF4-FFF2-40B4-BE49-F238E27FC236}">
                <a16:creationId xmlns:a16="http://schemas.microsoft.com/office/drawing/2014/main" id="{81AE9E13-ACFC-482D-BEC8-868916A3E2A3}"/>
              </a:ext>
            </a:extLst>
          </p:cNvPr>
          <p:cNvPicPr>
            <a:picLocks noChangeAspect="1"/>
          </p:cNvPicPr>
          <p:nvPr/>
        </p:nvPicPr>
        <p:blipFill rotWithShape="1">
          <a:blip r:embed="rId4">
            <a:extLst>
              <a:ext uri="{28A0092B-C50C-407E-A947-70E740481C1C}">
                <a14:useLocalDpi xmlns:a14="http://schemas.microsoft.com/office/drawing/2010/main" val="0"/>
              </a:ext>
            </a:extLst>
          </a:blip>
          <a:srcRect l="2940" r="2467" b="36274"/>
          <a:stretch/>
        </p:blipFill>
        <p:spPr>
          <a:xfrm>
            <a:off x="68956" y="3983877"/>
            <a:ext cx="3765033" cy="1181305"/>
          </a:xfrm>
          <a:prstGeom prst="rect">
            <a:avLst/>
          </a:prstGeom>
          <a:ln>
            <a:solidFill>
              <a:schemeClr val="tx1"/>
            </a:solidFill>
          </a:ln>
        </p:spPr>
      </p:pic>
      <p:pic>
        <p:nvPicPr>
          <p:cNvPr id="15" name="Picture 14" descr="Table&#10;&#10;Description automatically generated">
            <a:extLst>
              <a:ext uri="{FF2B5EF4-FFF2-40B4-BE49-F238E27FC236}">
                <a16:creationId xmlns:a16="http://schemas.microsoft.com/office/drawing/2014/main" id="{E4397CB2-078A-42BC-B7D4-68895588989B}"/>
              </a:ext>
            </a:extLst>
          </p:cNvPr>
          <p:cNvPicPr>
            <a:picLocks noChangeAspect="1"/>
          </p:cNvPicPr>
          <p:nvPr/>
        </p:nvPicPr>
        <p:blipFill rotWithShape="1">
          <a:blip r:embed="rId5">
            <a:extLst>
              <a:ext uri="{28A0092B-C50C-407E-A947-70E740481C1C}">
                <a14:useLocalDpi xmlns:a14="http://schemas.microsoft.com/office/drawing/2010/main" val="0"/>
              </a:ext>
            </a:extLst>
          </a:blip>
          <a:srcRect b="47691"/>
          <a:stretch/>
        </p:blipFill>
        <p:spPr>
          <a:xfrm>
            <a:off x="8154074" y="5059681"/>
            <a:ext cx="4029111" cy="1464354"/>
          </a:xfrm>
          <a:prstGeom prst="rect">
            <a:avLst/>
          </a:prstGeom>
          <a:ln>
            <a:solidFill>
              <a:schemeClr val="tx1"/>
            </a:solidFill>
          </a:ln>
        </p:spPr>
      </p:pic>
      <p:sp>
        <p:nvSpPr>
          <p:cNvPr id="3" name="TextBox 2">
            <a:extLst>
              <a:ext uri="{FF2B5EF4-FFF2-40B4-BE49-F238E27FC236}">
                <a16:creationId xmlns:a16="http://schemas.microsoft.com/office/drawing/2014/main" id="{82B9824D-BDCF-4112-ACDB-2731497291EA}"/>
              </a:ext>
            </a:extLst>
          </p:cNvPr>
          <p:cNvSpPr txBox="1"/>
          <p:nvPr/>
        </p:nvSpPr>
        <p:spPr>
          <a:xfrm>
            <a:off x="4129499" y="1098724"/>
            <a:ext cx="3642954" cy="5591274"/>
          </a:xfrm>
          <a:prstGeom prst="rect">
            <a:avLst/>
          </a:prstGeom>
          <a:noFill/>
        </p:spPr>
        <p:txBody>
          <a:bodyPr wrap="square" rtlCol="0">
            <a:spAutoFit/>
          </a:bodyPr>
          <a:lstStyle/>
          <a:p>
            <a:pPr algn="ctr">
              <a:spcAft>
                <a:spcPts val="800"/>
              </a:spcAft>
            </a:pPr>
            <a:r>
              <a:rPr lang="en-US" b="1" dirty="0"/>
              <a:t>ALL 6 STRATEGY CHAPTERS FOLLOW THE SAME FORMATTING:</a:t>
            </a:r>
          </a:p>
          <a:p>
            <a:pPr marL="342900" indent="-342900">
              <a:spcAft>
                <a:spcPts val="800"/>
              </a:spcAft>
              <a:buFont typeface="+mj-lt"/>
              <a:buAutoNum type="arabicPeriod"/>
            </a:pPr>
            <a:r>
              <a:rPr lang="en-US" dirty="0"/>
              <a:t>A </a:t>
            </a:r>
            <a:r>
              <a:rPr lang="en-US" b="1" u="sng" dirty="0">
                <a:solidFill>
                  <a:srgbClr val="002060"/>
                </a:solidFill>
              </a:rPr>
              <a:t>brief intro </a:t>
            </a:r>
            <a:r>
              <a:rPr lang="en-US" dirty="0"/>
              <a:t>to the strategy, with goals &amp; initiatives listed </a:t>
            </a:r>
          </a:p>
          <a:p>
            <a:pPr marL="342900" indent="-342900">
              <a:spcAft>
                <a:spcPts val="800"/>
              </a:spcAft>
              <a:buFont typeface="+mj-lt"/>
              <a:buAutoNum type="arabicPeriod"/>
            </a:pPr>
            <a:r>
              <a:rPr lang="en-US" dirty="0"/>
              <a:t>A </a:t>
            </a:r>
            <a:r>
              <a:rPr lang="en-US" b="1" u="sng" dirty="0">
                <a:solidFill>
                  <a:srgbClr val="002060"/>
                </a:solidFill>
              </a:rPr>
              <a:t>What Puts Us Ahead and What Sets Us Back section </a:t>
            </a:r>
            <a:r>
              <a:rPr lang="en-US" dirty="0"/>
              <a:t>that reviews progress and hurdles we face for meeting the goals</a:t>
            </a:r>
          </a:p>
          <a:p>
            <a:pPr marL="342900" indent="-342900">
              <a:spcAft>
                <a:spcPts val="800"/>
              </a:spcAft>
              <a:buFont typeface="+mj-lt"/>
              <a:buAutoNum type="arabicPeriod"/>
            </a:pPr>
            <a:r>
              <a:rPr lang="en-US" dirty="0"/>
              <a:t>A few sentences providing </a:t>
            </a:r>
            <a:r>
              <a:rPr lang="en-US" b="1" u="sng" dirty="0">
                <a:solidFill>
                  <a:srgbClr val="002060"/>
                </a:solidFill>
              </a:rPr>
              <a:t>background on each initiative</a:t>
            </a:r>
            <a:r>
              <a:rPr lang="en-US" b="1" u="sng" dirty="0"/>
              <a:t> </a:t>
            </a:r>
            <a:r>
              <a:rPr lang="en-US" dirty="0"/>
              <a:t>and subsequent actions</a:t>
            </a:r>
          </a:p>
          <a:p>
            <a:pPr marL="342900" indent="-342900">
              <a:spcAft>
                <a:spcPts val="800"/>
              </a:spcAft>
              <a:buFont typeface="+mj-lt"/>
              <a:buAutoNum type="arabicPeriod"/>
            </a:pPr>
            <a:r>
              <a:rPr lang="en-US" dirty="0"/>
              <a:t>Clear </a:t>
            </a:r>
            <a:r>
              <a:rPr lang="en-US" b="1" u="sng" dirty="0">
                <a:solidFill>
                  <a:srgbClr val="002060"/>
                </a:solidFill>
              </a:rPr>
              <a:t>action items </a:t>
            </a:r>
            <a:r>
              <a:rPr lang="en-US" dirty="0"/>
              <a:t>with a timeline and group(s) responsible </a:t>
            </a:r>
          </a:p>
          <a:p>
            <a:pPr marL="342900" indent="-342900">
              <a:spcAft>
                <a:spcPts val="800"/>
              </a:spcAft>
              <a:buFont typeface="+mj-lt"/>
              <a:buAutoNum type="arabicPeriod"/>
            </a:pPr>
            <a:r>
              <a:rPr lang="en-US" dirty="0"/>
              <a:t>A </a:t>
            </a:r>
            <a:r>
              <a:rPr lang="en-US" b="1" u="sng" dirty="0">
                <a:solidFill>
                  <a:srgbClr val="002060"/>
                </a:solidFill>
              </a:rPr>
              <a:t>What You Can Do section </a:t>
            </a:r>
            <a:r>
              <a:rPr lang="en-US" dirty="0"/>
              <a:t>that provides recommendations for the community to help meet the listed goals.</a:t>
            </a:r>
          </a:p>
        </p:txBody>
      </p:sp>
      <p:pic>
        <p:nvPicPr>
          <p:cNvPr id="8" name="Graphic 7" descr="Arrow Right with solid fill">
            <a:extLst>
              <a:ext uri="{FF2B5EF4-FFF2-40B4-BE49-F238E27FC236}">
                <a16:creationId xmlns:a16="http://schemas.microsoft.com/office/drawing/2014/main" id="{50809AEA-76E4-4423-945C-1E5100430B2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953459" y="2949156"/>
            <a:ext cx="914400" cy="914400"/>
          </a:xfrm>
          <a:prstGeom prst="rect">
            <a:avLst/>
          </a:prstGeom>
        </p:spPr>
      </p:pic>
      <p:pic>
        <p:nvPicPr>
          <p:cNvPr id="14" name="Graphic 13" descr="Arrow Right with solid fill">
            <a:extLst>
              <a:ext uri="{FF2B5EF4-FFF2-40B4-BE49-F238E27FC236}">
                <a16:creationId xmlns:a16="http://schemas.microsoft.com/office/drawing/2014/main" id="{156E3A2B-774A-432A-B740-47491D0D337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048864" y="5943600"/>
            <a:ext cx="914400" cy="914400"/>
          </a:xfrm>
          <a:prstGeom prst="rect">
            <a:avLst/>
          </a:prstGeom>
        </p:spPr>
      </p:pic>
      <p:pic>
        <p:nvPicPr>
          <p:cNvPr id="16" name="Graphic 15" descr="Arrow Right with solid fill">
            <a:extLst>
              <a:ext uri="{FF2B5EF4-FFF2-40B4-BE49-F238E27FC236}">
                <a16:creationId xmlns:a16="http://schemas.microsoft.com/office/drawing/2014/main" id="{8453A272-17E2-4A10-994C-3C5D34054F2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3962682" y="1871148"/>
            <a:ext cx="544334" cy="716024"/>
          </a:xfrm>
          <a:prstGeom prst="rect">
            <a:avLst/>
          </a:prstGeom>
        </p:spPr>
      </p:pic>
      <p:pic>
        <p:nvPicPr>
          <p:cNvPr id="17" name="Graphic 16" descr="Arrow Right with solid fill">
            <a:extLst>
              <a:ext uri="{FF2B5EF4-FFF2-40B4-BE49-F238E27FC236}">
                <a16:creationId xmlns:a16="http://schemas.microsoft.com/office/drawing/2014/main" id="{7469A019-731C-4B5C-81FB-4778C57B9FF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3876837" y="4173387"/>
            <a:ext cx="716024" cy="716024"/>
          </a:xfrm>
          <a:prstGeom prst="rect">
            <a:avLst/>
          </a:prstGeom>
        </p:spPr>
      </p:pic>
    </p:spTree>
    <p:extLst>
      <p:ext uri="{BB962C8B-B14F-4D97-AF65-F5344CB8AC3E}">
        <p14:creationId xmlns:p14="http://schemas.microsoft.com/office/powerpoint/2010/main" val="303742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61B46036-DE74-4713-A101-FF1F5AEBB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67024" cy="6858000"/>
          </a:xfrm>
        </p:spPr>
      </p:pic>
      <p:sp>
        <p:nvSpPr>
          <p:cNvPr id="6" name="Title 5">
            <a:extLst>
              <a:ext uri="{FF2B5EF4-FFF2-40B4-BE49-F238E27FC236}">
                <a16:creationId xmlns:a16="http://schemas.microsoft.com/office/drawing/2014/main" id="{4F19AB9B-43BC-46BF-A1B7-7354960BC468}"/>
              </a:ext>
            </a:extLst>
          </p:cNvPr>
          <p:cNvSpPr>
            <a:spLocks noGrp="1"/>
          </p:cNvSpPr>
          <p:nvPr>
            <p:ph type="title"/>
          </p:nvPr>
        </p:nvSpPr>
        <p:spPr>
          <a:xfrm>
            <a:off x="9619853" y="961473"/>
            <a:ext cx="2180493" cy="4741447"/>
          </a:xfrm>
        </p:spPr>
        <p:txBody>
          <a:bodyPr/>
          <a:lstStyle/>
          <a:p>
            <a:pPr algn="ctr"/>
            <a:r>
              <a:rPr lang="en-US" b="1" dirty="0"/>
              <a:t>Pages 58-67</a:t>
            </a:r>
          </a:p>
        </p:txBody>
      </p:sp>
    </p:spTree>
    <p:extLst>
      <p:ext uri="{BB962C8B-B14F-4D97-AF65-F5344CB8AC3E}">
        <p14:creationId xmlns:p14="http://schemas.microsoft.com/office/powerpoint/2010/main" val="327190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6892-E025-4215-B2AF-56F4936E47EE}"/>
              </a:ext>
            </a:extLst>
          </p:cNvPr>
          <p:cNvSpPr>
            <a:spLocks noGrp="1"/>
          </p:cNvSpPr>
          <p:nvPr>
            <p:ph type="title"/>
          </p:nvPr>
        </p:nvSpPr>
        <p:spPr>
          <a:xfrm>
            <a:off x="0" y="1"/>
            <a:ext cx="12192000" cy="914400"/>
          </a:xfrm>
          <a:solidFill>
            <a:srgbClr val="002060"/>
          </a:solidFill>
        </p:spPr>
        <p:txBody>
          <a:bodyPr/>
          <a:lstStyle/>
          <a:p>
            <a:pPr algn="ctr"/>
            <a:r>
              <a:rPr lang="en-US" b="1" dirty="0">
                <a:solidFill>
                  <a:schemeClr val="bg1"/>
                </a:solidFill>
              </a:rPr>
              <a:t>Plan Attachments (all provided in English &amp; Spanish)</a:t>
            </a:r>
          </a:p>
        </p:txBody>
      </p:sp>
      <p:sp>
        <p:nvSpPr>
          <p:cNvPr id="3" name="Content Placeholder 2">
            <a:extLst>
              <a:ext uri="{FF2B5EF4-FFF2-40B4-BE49-F238E27FC236}">
                <a16:creationId xmlns:a16="http://schemas.microsoft.com/office/drawing/2014/main" id="{36B7D8D4-44C4-4C4F-85A1-338BB9ACE09E}"/>
              </a:ext>
            </a:extLst>
          </p:cNvPr>
          <p:cNvSpPr>
            <a:spLocks noGrp="1"/>
          </p:cNvSpPr>
          <p:nvPr>
            <p:ph idx="1"/>
          </p:nvPr>
        </p:nvSpPr>
        <p:spPr>
          <a:xfrm>
            <a:off x="2500019" y="566057"/>
            <a:ext cx="9691981" cy="6291942"/>
          </a:xfrm>
        </p:spPr>
        <p:txBody>
          <a:bodyPr>
            <a:normAutofit fontScale="92500" lnSpcReduction="10000"/>
          </a:bodyPr>
          <a:lstStyle/>
          <a:p>
            <a:pPr marL="0" indent="0">
              <a:buNone/>
            </a:pPr>
            <a:endParaRPr lang="en-US" dirty="0"/>
          </a:p>
          <a:p>
            <a:pPr marL="0" indent="0">
              <a:buNone/>
            </a:pPr>
            <a:r>
              <a:rPr lang="en-US" b="1" dirty="0"/>
              <a:t>Community Resilience Survey </a:t>
            </a:r>
            <a:r>
              <a:rPr lang="en-US" dirty="0"/>
              <a:t>– These surveys provide local organizations and residents an opportunity to provide their opinions and feedback on community resilience in Monterey County. The results will be incorporated into the plan and used to inform future projects. </a:t>
            </a:r>
            <a:r>
              <a:rPr lang="en-US" dirty="0">
                <a:highlight>
                  <a:srgbClr val="FFFF00"/>
                </a:highlight>
              </a:rPr>
              <a:t>Please take and help push out the survey through your social media and website! </a:t>
            </a:r>
          </a:p>
          <a:p>
            <a:pPr marL="0" indent="0">
              <a:buNone/>
            </a:pPr>
            <a:endParaRPr lang="en-US" dirty="0"/>
          </a:p>
          <a:p>
            <a:pPr marL="0" indent="0">
              <a:buNone/>
            </a:pPr>
            <a:r>
              <a:rPr lang="en-US" b="1" dirty="0"/>
              <a:t>Outreach Packets </a:t>
            </a:r>
            <a:r>
              <a:rPr lang="en-US" dirty="0"/>
              <a:t>– Working on Response and Recovery Packets with goal of publishing with plan before the end of the year. View the 2 current preparedness packets a: </a:t>
            </a:r>
            <a:r>
              <a:rPr lang="en-US" dirty="0">
                <a:hlinkClick r:id="rId2"/>
              </a:rPr>
              <a:t>www.co.monterey.ca.us/government/departments-a-h/administrative-office/office-of-emergency-services/ready-monterey-county</a:t>
            </a:r>
            <a:r>
              <a:rPr lang="en-US" dirty="0"/>
              <a:t> </a:t>
            </a:r>
          </a:p>
          <a:p>
            <a:pPr marL="0" indent="0">
              <a:buNone/>
            </a:pPr>
            <a:endParaRPr lang="en-US" dirty="0"/>
          </a:p>
          <a:p>
            <a:pPr marL="0" indent="0">
              <a:buNone/>
            </a:pPr>
            <a:r>
              <a:rPr lang="en-US" b="1" dirty="0"/>
              <a:t>Disaster Resource Directory </a:t>
            </a:r>
            <a:r>
              <a:rPr lang="en-US" dirty="0"/>
              <a:t>– completed all edits; working on translation. Will publish by the end of September at </a:t>
            </a:r>
            <a:r>
              <a:rPr lang="en-US" dirty="0">
                <a:hlinkClick r:id="rId3"/>
              </a:rPr>
              <a:t>www.co.monterey.ca.us/resilience</a:t>
            </a:r>
            <a:r>
              <a:rPr lang="en-US" dirty="0"/>
              <a:t> </a:t>
            </a:r>
          </a:p>
        </p:txBody>
      </p:sp>
      <p:pic>
        <p:nvPicPr>
          <p:cNvPr id="10242" name="Picture 2">
            <a:extLst>
              <a:ext uri="{FF2B5EF4-FFF2-40B4-BE49-F238E27FC236}">
                <a16:creationId xmlns:a16="http://schemas.microsoft.com/office/drawing/2014/main" id="{B8BF0A35-BD4A-4A65-8853-D77E0ED78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78" y="1118960"/>
            <a:ext cx="1774463" cy="1774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able&#10;&#10;Description automatically generated">
            <a:extLst>
              <a:ext uri="{FF2B5EF4-FFF2-40B4-BE49-F238E27FC236}">
                <a16:creationId xmlns:a16="http://schemas.microsoft.com/office/drawing/2014/main" id="{F16D1CEB-6B06-43C4-8482-EA2F0FDAA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93" y="5182663"/>
            <a:ext cx="2152158" cy="1444380"/>
          </a:xfrm>
          <a:prstGeom prst="rect">
            <a:avLst/>
          </a:prstGeom>
        </p:spPr>
      </p:pic>
      <p:pic>
        <p:nvPicPr>
          <p:cNvPr id="11" name="Picture 10" descr="Text&#10;&#10;Description automatically generated">
            <a:extLst>
              <a:ext uri="{FF2B5EF4-FFF2-40B4-BE49-F238E27FC236}">
                <a16:creationId xmlns:a16="http://schemas.microsoft.com/office/drawing/2014/main" id="{D5252182-08AF-4E73-9B29-F0C669667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18" y="3429000"/>
            <a:ext cx="2192907" cy="1662707"/>
          </a:xfrm>
          <a:prstGeom prst="rect">
            <a:avLst/>
          </a:prstGeom>
        </p:spPr>
      </p:pic>
      <p:sp>
        <p:nvSpPr>
          <p:cNvPr id="7" name="TextBox 6">
            <a:extLst>
              <a:ext uri="{FF2B5EF4-FFF2-40B4-BE49-F238E27FC236}">
                <a16:creationId xmlns:a16="http://schemas.microsoft.com/office/drawing/2014/main" id="{5B34F5FA-73D2-4AD9-ABDE-F072ED4DAC38}"/>
              </a:ext>
            </a:extLst>
          </p:cNvPr>
          <p:cNvSpPr txBox="1"/>
          <p:nvPr/>
        </p:nvSpPr>
        <p:spPr>
          <a:xfrm>
            <a:off x="4473995" y="2724146"/>
            <a:ext cx="7555411" cy="338554"/>
          </a:xfrm>
          <a:prstGeom prst="rect">
            <a:avLst/>
          </a:prstGeom>
          <a:solidFill>
            <a:srgbClr val="A9EBE9"/>
          </a:solidFill>
        </p:spPr>
        <p:txBody>
          <a:bodyPr wrap="square" rtlCol="0">
            <a:spAutoFit/>
          </a:bodyPr>
          <a:lstStyle/>
          <a:p>
            <a:pPr algn="ctr">
              <a:spcAft>
                <a:spcPts val="1200"/>
              </a:spcAft>
            </a:pPr>
            <a:r>
              <a:rPr lang="en-US" sz="1600" b="1" dirty="0">
                <a:solidFill>
                  <a:srgbClr val="002060"/>
                </a:solidFill>
              </a:rPr>
              <a:t>Organizations: </a:t>
            </a:r>
            <a:r>
              <a:rPr lang="en-US" sz="1600" i="1" u="sng" dirty="0">
                <a:solidFill>
                  <a:srgbClr val="002060"/>
                </a:solidFill>
                <a:hlinkClick r:id="rId7">
                  <a:extLst>
                    <a:ext uri="{A12FA001-AC4F-418D-AE19-62706E023703}">
                      <ahyp:hlinkClr xmlns:ahyp="http://schemas.microsoft.com/office/drawing/2018/hyperlinkcolor" xmlns="" val="tx"/>
                    </a:ext>
                  </a:extLst>
                </a:hlinkClick>
              </a:rPr>
              <a:t>https://arcg.is/08bGHG </a:t>
            </a:r>
            <a:r>
              <a:rPr lang="en-US" sz="1600" i="1" dirty="0">
                <a:solidFill>
                  <a:srgbClr val="002060"/>
                </a:solidFill>
              </a:rPr>
              <a:t>	</a:t>
            </a:r>
            <a:r>
              <a:rPr lang="en-US" sz="1600" b="1" dirty="0">
                <a:solidFill>
                  <a:srgbClr val="002060"/>
                </a:solidFill>
              </a:rPr>
              <a:t>Individuals</a:t>
            </a:r>
            <a:r>
              <a:rPr lang="en-US" sz="1600" b="1" i="1" dirty="0">
                <a:solidFill>
                  <a:srgbClr val="002060"/>
                </a:solidFill>
              </a:rPr>
              <a:t>:</a:t>
            </a:r>
            <a:r>
              <a:rPr lang="en-US" sz="1600" i="1" dirty="0">
                <a:solidFill>
                  <a:srgbClr val="002060"/>
                </a:solidFill>
              </a:rPr>
              <a:t> </a:t>
            </a:r>
            <a:r>
              <a:rPr lang="en-US" sz="1600" i="1" u="sng" dirty="0">
                <a:solidFill>
                  <a:srgbClr val="002060"/>
                </a:solidFill>
                <a:hlinkClick r:id="rId8">
                  <a:extLst>
                    <a:ext uri="{A12FA001-AC4F-418D-AE19-62706E023703}">
                      <ahyp:hlinkClr xmlns:ahyp="http://schemas.microsoft.com/office/drawing/2018/hyperlinkcolor" xmlns="" val="tx"/>
                    </a:ext>
                  </a:extLst>
                </a:hlinkClick>
              </a:rPr>
              <a:t>https://arcg.is/04vPv</a:t>
            </a:r>
            <a:endParaRPr lang="en-US" sz="1600" dirty="0">
              <a:solidFill>
                <a:srgbClr val="002060"/>
              </a:solidFill>
            </a:endParaRPr>
          </a:p>
        </p:txBody>
      </p:sp>
    </p:spTree>
    <p:extLst>
      <p:ext uri="{BB962C8B-B14F-4D97-AF65-F5344CB8AC3E}">
        <p14:creationId xmlns:p14="http://schemas.microsoft.com/office/powerpoint/2010/main" val="147019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77B3-8518-4686-8C13-1751696CA048}"/>
              </a:ext>
            </a:extLst>
          </p:cNvPr>
          <p:cNvSpPr>
            <a:spLocks noGrp="1"/>
          </p:cNvSpPr>
          <p:nvPr>
            <p:ph type="title"/>
          </p:nvPr>
        </p:nvSpPr>
        <p:spPr>
          <a:xfrm>
            <a:off x="0" y="-1"/>
            <a:ext cx="2318133" cy="6991643"/>
          </a:xfrm>
          <a:solidFill>
            <a:srgbClr val="002060"/>
          </a:solidFill>
        </p:spPr>
        <p:txBody>
          <a:bodyPr>
            <a:normAutofit/>
          </a:bodyPr>
          <a:lstStyle/>
          <a:p>
            <a:pPr algn="ctr"/>
            <a:r>
              <a:rPr lang="en-US" sz="3200" dirty="0">
                <a:solidFill>
                  <a:schemeClr val="bg1"/>
                </a:solidFill>
              </a:rPr>
              <a:t>Community Resilience Project Timeline</a:t>
            </a:r>
            <a:br>
              <a:rPr lang="en-US" sz="3200" dirty="0">
                <a:solidFill>
                  <a:schemeClr val="bg1"/>
                </a:solidFill>
              </a:rPr>
            </a:br>
            <a:r>
              <a:rPr lang="en-US" sz="3200" dirty="0">
                <a:solidFill>
                  <a:schemeClr val="bg1"/>
                </a:solidFill>
              </a:rPr>
              <a:t/>
            </a:r>
            <a:br>
              <a:rPr lang="en-US" sz="3200" dirty="0">
                <a:solidFill>
                  <a:schemeClr val="bg1"/>
                </a:solidFill>
              </a:rPr>
            </a:br>
            <a:endParaRPr lang="en-US" sz="3200" dirty="0">
              <a:solidFill>
                <a:schemeClr val="bg1"/>
              </a:solidFill>
            </a:endParaRPr>
          </a:p>
        </p:txBody>
      </p:sp>
      <p:pic>
        <p:nvPicPr>
          <p:cNvPr id="7" name="Picture 6">
            <a:extLst>
              <a:ext uri="{FF2B5EF4-FFF2-40B4-BE49-F238E27FC236}">
                <a16:creationId xmlns:a16="http://schemas.microsoft.com/office/drawing/2014/main" id="{E091F750-54DE-4F25-9511-EECA911DB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33" y="0"/>
            <a:ext cx="9873867" cy="6858000"/>
          </a:xfrm>
          <a:prstGeom prst="rect">
            <a:avLst/>
          </a:prstGeom>
        </p:spPr>
      </p:pic>
    </p:spTree>
    <p:extLst>
      <p:ext uri="{BB962C8B-B14F-4D97-AF65-F5344CB8AC3E}">
        <p14:creationId xmlns:p14="http://schemas.microsoft.com/office/powerpoint/2010/main" val="2558076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76C5FBF2E546459CF008A0DA224CB4" ma:contentTypeVersion="12" ma:contentTypeDescription="Create a new document." ma:contentTypeScope="" ma:versionID="b5692cad00f1f5da9a81c15dad537178">
  <xsd:schema xmlns:xsd="http://www.w3.org/2001/XMLSchema" xmlns:xs="http://www.w3.org/2001/XMLSchema" xmlns:p="http://schemas.microsoft.com/office/2006/metadata/properties" xmlns:ns3="51517748-e9a0-44f1-ae56-1c26f2a2bdcf" xmlns:ns4="24b496d2-5b15-43a6-a290-dbebba18f934" targetNamespace="http://schemas.microsoft.com/office/2006/metadata/properties" ma:root="true" ma:fieldsID="6df084484abf7f30ae349a6560dec7bb" ns3:_="" ns4:_="">
    <xsd:import namespace="51517748-e9a0-44f1-ae56-1c26f2a2bdcf"/>
    <xsd:import namespace="24b496d2-5b15-43a6-a290-dbebba18f93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17748-e9a0-44f1-ae56-1c26f2a2b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b496d2-5b15-43a6-a290-dbebba18f9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A1E01C-297F-4FF6-8AF6-DF366A567B84}">
  <ds:schemaRefs>
    <ds:schemaRef ds:uri="http://schemas.microsoft.com/sharepoint/v3/contenttype/forms"/>
  </ds:schemaRefs>
</ds:datastoreItem>
</file>

<file path=customXml/itemProps2.xml><?xml version="1.0" encoding="utf-8"?>
<ds:datastoreItem xmlns:ds="http://schemas.openxmlformats.org/officeDocument/2006/customXml" ds:itemID="{3FC3443E-575E-4D71-AC6B-55D9163F82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17748-e9a0-44f1-ae56-1c26f2a2bdcf"/>
    <ds:schemaRef ds:uri="24b496d2-5b15-43a6-a290-dbebba18f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8E088D-A6ED-47D2-9E20-219D31219F07}">
  <ds:schemaRefs>
    <ds:schemaRef ds:uri="http://schemas.microsoft.com/office/2006/metadata/properties"/>
    <ds:schemaRef ds:uri="http://www.w3.org/XML/1998/namespace"/>
    <ds:schemaRef ds:uri="http://schemas.openxmlformats.org/package/2006/metadata/core-properties"/>
    <ds:schemaRef ds:uri="51517748-e9a0-44f1-ae56-1c26f2a2bdcf"/>
    <ds:schemaRef ds:uri="http://schemas.microsoft.com/office/2006/documentManagement/types"/>
    <ds:schemaRef ds:uri="24b496d2-5b15-43a6-a290-dbebba18f934"/>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115</TotalTime>
  <Words>741</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 IS COMMUNITY RESILIENCE</vt:lpstr>
      <vt:lpstr>Community Resilience Project Goals</vt:lpstr>
      <vt:lpstr>Purpose of the Community Resilience Plan</vt:lpstr>
      <vt:lpstr>PowerPoint Presentation</vt:lpstr>
      <vt:lpstr>Strategy Chapter</vt:lpstr>
      <vt:lpstr>Pages 58-67</vt:lpstr>
      <vt:lpstr>Plan Attachments (all provided in English &amp; Spanish)</vt:lpstr>
      <vt:lpstr>Community Resilience Project Timeline  </vt:lpstr>
      <vt:lpstr>What we are looking for from you</vt:lpstr>
      <vt:lpstr>How to provide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Lubna x1923</dc:creator>
  <cp:lastModifiedBy>Agnes Topp</cp:lastModifiedBy>
  <cp:revision>9</cp:revision>
  <dcterms:created xsi:type="dcterms:W3CDTF">2020-12-02T16:21:54Z</dcterms:created>
  <dcterms:modified xsi:type="dcterms:W3CDTF">2021-09-15T16:33:12Z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0x0101003176C5FBF2E546459CF008A0DA224CB4</vt:lpwstr>
  </property>
</Properties>
</file>