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72" r:id="rId4"/>
    <p:sldMasterId id="2147483804" r:id="rId5"/>
    <p:sldMasterId id="2147483825" r:id="rId6"/>
    <p:sldMasterId id="2147483737" r:id="rId7"/>
  </p:sldMasterIdLst>
  <p:notesMasterIdLst>
    <p:notesMasterId r:id="rId44"/>
  </p:notesMasterIdLst>
  <p:handoutMasterIdLst>
    <p:handoutMasterId r:id="rId45"/>
  </p:handoutMasterIdLst>
  <p:sldIdLst>
    <p:sldId id="459" r:id="rId8"/>
    <p:sldId id="482" r:id="rId9"/>
    <p:sldId id="484" r:id="rId10"/>
    <p:sldId id="488" r:id="rId11"/>
    <p:sldId id="460" r:id="rId12"/>
    <p:sldId id="462" r:id="rId13"/>
    <p:sldId id="467" r:id="rId14"/>
    <p:sldId id="486" r:id="rId15"/>
    <p:sldId id="489" r:id="rId16"/>
    <p:sldId id="434" r:id="rId17"/>
    <p:sldId id="464" r:id="rId18"/>
    <p:sldId id="491" r:id="rId19"/>
    <p:sldId id="492" r:id="rId20"/>
    <p:sldId id="493" r:id="rId21"/>
    <p:sldId id="485" r:id="rId22"/>
    <p:sldId id="474" r:id="rId23"/>
    <p:sldId id="479" r:id="rId24"/>
    <p:sldId id="480" r:id="rId25"/>
    <p:sldId id="481" r:id="rId26"/>
    <p:sldId id="457" r:id="rId27"/>
    <p:sldId id="469" r:id="rId28"/>
    <p:sldId id="494" r:id="rId29"/>
    <p:sldId id="495" r:id="rId30"/>
    <p:sldId id="472" r:id="rId31"/>
    <p:sldId id="496" r:id="rId32"/>
    <p:sldId id="476" r:id="rId33"/>
    <p:sldId id="477" r:id="rId34"/>
    <p:sldId id="478" r:id="rId35"/>
    <p:sldId id="487" r:id="rId36"/>
    <p:sldId id="458" r:id="rId37"/>
    <p:sldId id="461" r:id="rId38"/>
    <p:sldId id="497" r:id="rId39"/>
    <p:sldId id="498" r:id="rId40"/>
    <p:sldId id="499" r:id="rId41"/>
    <p:sldId id="500" r:id="rId42"/>
    <p:sldId id="501" r:id="rId43"/>
  </p:sldIdLst>
  <p:sldSz cx="9144000" cy="5143500" type="screen16x9"/>
  <p:notesSz cx="7019925" cy="9305925"/>
  <p:defaultTextStyle>
    <a:defPPr>
      <a:defRPr lang="en-US"/>
    </a:defPPr>
    <a:lvl1pPr marL="0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3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0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6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3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0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36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3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A6A6"/>
    <a:srgbClr val="A2C7A7"/>
    <a:srgbClr val="F98607"/>
    <a:srgbClr val="FCA304"/>
    <a:srgbClr val="FED100"/>
    <a:srgbClr val="8A8A8A"/>
    <a:srgbClr val="EEE828"/>
    <a:srgbClr val="D8DEE4"/>
    <a:srgbClr val="686A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0" autoAdjust="0"/>
    <p:restoredTop sz="96208"/>
  </p:normalViewPr>
  <p:slideViewPr>
    <p:cSldViewPr snapToGrid="0" snapToObjects="1">
      <p:cViewPr varScale="1">
        <p:scale>
          <a:sx n="150" d="100"/>
          <a:sy n="150" d="100"/>
        </p:scale>
        <p:origin x="510" y="108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3" d="100"/>
          <a:sy n="93" d="100"/>
        </p:scale>
        <p:origin x="2528" y="22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theme" Target="theme/theme1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presProps" Target="pres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65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6688" y="0"/>
            <a:ext cx="304165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288FB4-8529-AF40-AB8A-E46EE4DA4C3C}" type="datetimeFigureOut">
              <a:rPr lang="en-US" smtClean="0"/>
              <a:t>2/13/2024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9200"/>
            <a:ext cx="304165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6688" y="8839200"/>
            <a:ext cx="304165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D74DB4-BCB1-DA4B-A3C5-A09098D82F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7927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65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6688" y="0"/>
            <a:ext cx="304165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EEFEBC-9C88-1240-ADC9-EEF25C00F33F}" type="datetimeFigureOut">
              <a:rPr lang="en-US" smtClean="0"/>
              <a:t>2/13/2024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1650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9200"/>
            <a:ext cx="304165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6688" y="8839200"/>
            <a:ext cx="304165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47AE94-E1F8-2147-88CF-CDC0CFAF9C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986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range Side Hex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exagon 13">
            <a:extLst>
              <a:ext uri="{FF2B5EF4-FFF2-40B4-BE49-F238E27FC236}">
                <a16:creationId xmlns:a16="http://schemas.microsoft.com/office/drawing/2014/main" id="{620EFF21-506B-F3AA-6864-06F729FC7172}"/>
              </a:ext>
            </a:extLst>
          </p:cNvPr>
          <p:cNvSpPr/>
          <p:nvPr userDrawn="1"/>
        </p:nvSpPr>
        <p:spPr>
          <a:xfrm>
            <a:off x="4844232" y="547952"/>
            <a:ext cx="4686557" cy="4093643"/>
          </a:xfrm>
          <a:prstGeom prst="hexagon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latin typeface="IBM Plex Serif" panose="02060503050406000203" pitchFamily="18" charset="77"/>
            </a:endParaRPr>
          </a:p>
        </p:txBody>
      </p:sp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165CE898-260D-0734-A638-BC059C5CA5E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056985" y="-12097"/>
            <a:ext cx="5844097" cy="5184937"/>
          </a:xfrm>
          <a:prstGeom prst="hexagon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 sz="1200" b="0" i="0" baseline="0">
                <a:latin typeface="IBM Plex Serif" panose="02060503050406000203" pitchFamily="18" charset="77"/>
              </a:defRPr>
            </a:lvl1pPr>
          </a:lstStyle>
          <a:p>
            <a:r>
              <a:rPr lang="en-US" dirty="0"/>
              <a:t>Click photo icon to insert photo</a:t>
            </a:r>
          </a:p>
        </p:txBody>
      </p:sp>
      <p:sp>
        <p:nvSpPr>
          <p:cNvPr id="16" name="Text Placeholder 23">
            <a:extLst>
              <a:ext uri="{FF2B5EF4-FFF2-40B4-BE49-F238E27FC236}">
                <a16:creationId xmlns:a16="http://schemas.microsoft.com/office/drawing/2014/main" id="{52C42FB2-DFF5-B670-4152-53E3C5D74B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0840" y="3420292"/>
            <a:ext cx="4373971" cy="285067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600" b="0" i="0">
                <a:solidFill>
                  <a:schemeClr val="tx2"/>
                </a:solidFill>
                <a:latin typeface="IBM Plex Serif SemiBold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7" name="Text Placeholder 26">
            <a:extLst>
              <a:ext uri="{FF2B5EF4-FFF2-40B4-BE49-F238E27FC236}">
                <a16:creationId xmlns:a16="http://schemas.microsoft.com/office/drawing/2014/main" id="{97314FF1-141F-0418-E35B-3010D14CCC4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0840" y="513351"/>
            <a:ext cx="4872292" cy="917644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600" b="0" i="0" baseline="0">
                <a:solidFill>
                  <a:schemeClr val="tx2"/>
                </a:solidFill>
                <a:latin typeface="IBM Plex Serif Medium" panose="02060503050406000203" pitchFamily="18" charset="77"/>
                <a:ea typeface="Verdana" charset="0"/>
                <a:cs typeface="Verdana" charset="0"/>
              </a:defRPr>
            </a:lvl1pPr>
            <a:lvl2pPr marL="457189" indent="0">
              <a:buNone/>
              <a:defRPr sz="2000" b="1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914377" indent="0">
              <a:buNone/>
              <a:defRPr sz="2000" b="1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371566" indent="0">
              <a:buNone/>
              <a:defRPr sz="2000" b="1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828754" indent="0">
              <a:buNone/>
              <a:defRPr sz="2000" b="1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76393520-3EA2-44A5-471F-8A81DE33895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0840" y="1476969"/>
            <a:ext cx="4872291" cy="4571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rgbClr val="123F66"/>
                </a:solidFill>
                <a:latin typeface="IBM Plex Serif Light" panose="02060403050406000203" pitchFamily="18" charset="77"/>
                <a:ea typeface="Verdana" charset="0"/>
                <a:cs typeface="Verdana" charset="0"/>
              </a:defRPr>
            </a:lvl1pPr>
            <a:lvl2pPr marL="457189" indent="0">
              <a:buNone/>
              <a:defRPr sz="1200" b="0" i="1">
                <a:latin typeface="Verdana" charset="0"/>
                <a:ea typeface="Verdana" charset="0"/>
                <a:cs typeface="Verdana" charset="0"/>
              </a:defRPr>
            </a:lvl2pPr>
            <a:lvl3pPr marL="914377" indent="0">
              <a:buNone/>
              <a:defRPr sz="1200" b="0" i="1">
                <a:latin typeface="Verdana" charset="0"/>
                <a:ea typeface="Verdana" charset="0"/>
                <a:cs typeface="Verdana" charset="0"/>
              </a:defRPr>
            </a:lvl3pPr>
            <a:lvl4pPr marL="1371566" indent="0">
              <a:buNone/>
              <a:defRPr sz="1200" b="0" i="1">
                <a:latin typeface="Verdana" charset="0"/>
                <a:ea typeface="Verdana" charset="0"/>
                <a:cs typeface="Verdana" charset="0"/>
              </a:defRPr>
            </a:lvl4pPr>
            <a:lvl5pPr marL="1828754" indent="0">
              <a:buNone/>
              <a:defRPr sz="1200" b="0" i="1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 dirty="0"/>
              <a:t>Presentation Subtitle</a:t>
            </a:r>
          </a:p>
        </p:txBody>
      </p:sp>
      <p:sp>
        <p:nvSpPr>
          <p:cNvPr id="19" name="Text Placeholder 29">
            <a:extLst>
              <a:ext uri="{FF2B5EF4-FFF2-40B4-BE49-F238E27FC236}">
                <a16:creationId xmlns:a16="http://schemas.microsoft.com/office/drawing/2014/main" id="{2748385E-1ACB-1A1D-9C53-B2715EFA636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6850" y="3768080"/>
            <a:ext cx="4377961" cy="34883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 b="0" i="0" baseline="0">
                <a:solidFill>
                  <a:schemeClr val="tx2"/>
                </a:solidFill>
                <a:latin typeface="IBM Plex Serif Medium" panose="02060503050406000203" pitchFamily="18" charset="77"/>
                <a:ea typeface="Verdana" charset="0"/>
                <a:cs typeface="Verdana" charset="0"/>
              </a:defRPr>
            </a:lvl1pPr>
            <a:lvl2pPr marL="457189" indent="0">
              <a:buNone/>
              <a:defRPr sz="1200" b="0" i="1">
                <a:latin typeface="Verdana" charset="0"/>
                <a:ea typeface="Verdana" charset="0"/>
                <a:cs typeface="Verdana" charset="0"/>
              </a:defRPr>
            </a:lvl2pPr>
            <a:lvl3pPr marL="914377" indent="0">
              <a:buNone/>
              <a:defRPr sz="1200" b="0" i="1">
                <a:latin typeface="Verdana" charset="0"/>
                <a:ea typeface="Verdana" charset="0"/>
                <a:cs typeface="Verdana" charset="0"/>
              </a:defRPr>
            </a:lvl3pPr>
            <a:lvl4pPr marL="1371566" indent="0">
              <a:buNone/>
              <a:defRPr sz="1200" b="0" i="1">
                <a:latin typeface="Verdana" charset="0"/>
                <a:ea typeface="Verdana" charset="0"/>
                <a:cs typeface="Verdana" charset="0"/>
              </a:defRPr>
            </a:lvl4pPr>
            <a:lvl5pPr marL="1828754" indent="0">
              <a:buNone/>
              <a:defRPr sz="1200" b="0" i="1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 dirty="0"/>
              <a:t>Name of conference or meeting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3CD9F1A-5439-B85D-AC32-C1EDDA6AD2BF}"/>
              </a:ext>
            </a:extLst>
          </p:cNvPr>
          <p:cNvCxnSpPr/>
          <p:nvPr userDrawn="1"/>
        </p:nvCxnSpPr>
        <p:spPr>
          <a:xfrm>
            <a:off x="435430" y="1986194"/>
            <a:ext cx="605118" cy="0"/>
          </a:xfrm>
          <a:prstGeom prst="line">
            <a:avLst/>
          </a:prstGeom>
          <a:ln w="2540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9">
            <a:extLst>
              <a:ext uri="{FF2B5EF4-FFF2-40B4-BE49-F238E27FC236}">
                <a16:creationId xmlns:a16="http://schemas.microsoft.com/office/drawing/2014/main" id="{36001DA8-95C4-7F1F-49C7-6BBEE3ACEDC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4518" y="2223334"/>
            <a:ext cx="4149387" cy="95981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 i="0">
                <a:solidFill>
                  <a:schemeClr val="tx2"/>
                </a:solidFill>
                <a:latin typeface="IBM Plex Serif Light" panose="02060403050406000203" pitchFamily="18" charset="77"/>
                <a:ea typeface="Verdana" charset="0"/>
                <a:cs typeface="Verdana" charset="0"/>
              </a:defRPr>
            </a:lvl1pPr>
            <a:lvl2pPr marL="457189" indent="0">
              <a:buNone/>
              <a:defRPr sz="1200" b="0" i="1">
                <a:latin typeface="Verdana" charset="0"/>
                <a:ea typeface="Verdana" charset="0"/>
                <a:cs typeface="Verdana" charset="0"/>
              </a:defRPr>
            </a:lvl2pPr>
            <a:lvl3pPr marL="914377" indent="0">
              <a:buNone/>
              <a:defRPr sz="1200" b="0" i="1">
                <a:latin typeface="Verdana" charset="0"/>
                <a:ea typeface="Verdana" charset="0"/>
                <a:cs typeface="Verdana" charset="0"/>
              </a:defRPr>
            </a:lvl3pPr>
            <a:lvl4pPr marL="1371566" indent="0">
              <a:buNone/>
              <a:defRPr sz="1200" b="0" i="1">
                <a:latin typeface="Verdana" charset="0"/>
                <a:ea typeface="Verdana" charset="0"/>
                <a:cs typeface="Verdana" charset="0"/>
              </a:defRPr>
            </a:lvl4pPr>
            <a:lvl5pPr marL="1828754" indent="0">
              <a:buNone/>
              <a:defRPr sz="1200" b="0" i="1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 dirty="0"/>
              <a:t>First Last Name</a:t>
            </a:r>
          </a:p>
          <a:p>
            <a:pPr lvl="0"/>
            <a:r>
              <a:rPr lang="en-US" dirty="0"/>
              <a:t>First Last Name</a:t>
            </a:r>
          </a:p>
          <a:p>
            <a:pPr lvl="0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0546A08-7CD6-6FD0-704E-2693481173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058" b="27929"/>
          <a:stretch/>
        </p:blipFill>
        <p:spPr>
          <a:xfrm>
            <a:off x="81949" y="100301"/>
            <a:ext cx="2190315" cy="671869"/>
          </a:xfrm>
          <a:prstGeom prst="rect">
            <a:avLst/>
          </a:prstGeom>
        </p:spPr>
      </p:pic>
      <p:sp>
        <p:nvSpPr>
          <p:cNvPr id="11" name="Footer Placeholder 20">
            <a:extLst>
              <a:ext uri="{FF2B5EF4-FFF2-40B4-BE49-F238E27FC236}">
                <a16:creationId xmlns:a16="http://schemas.microsoft.com/office/drawing/2014/main" id="{D4858857-0495-0EFD-A504-F72907312445}"/>
              </a:ext>
            </a:extLst>
          </p:cNvPr>
          <p:cNvSpPr txBox="1">
            <a:spLocks/>
          </p:cNvSpPr>
          <p:nvPr userDrawn="1"/>
        </p:nvSpPr>
        <p:spPr>
          <a:xfrm>
            <a:off x="-3150" y="4879135"/>
            <a:ext cx="1482277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75" b="0" i="0" dirty="0">
                <a:solidFill>
                  <a:schemeClr val="tx1">
                    <a:lumMod val="60000"/>
                    <a:lumOff val="40000"/>
                  </a:schemeClr>
                </a:solidFill>
                <a:latin typeface="IBM Plex Serif" panose="02060503050406000203" pitchFamily="18" charset="77"/>
                <a:ea typeface="Verdana" charset="0"/>
                <a:cs typeface="Verdana" charset="0"/>
              </a:rPr>
              <a:t>Not for Third-Party Distribution</a:t>
            </a:r>
          </a:p>
        </p:txBody>
      </p:sp>
    </p:spTree>
    <p:extLst>
      <p:ext uri="{BB962C8B-B14F-4D97-AF65-F5344CB8AC3E}">
        <p14:creationId xmlns:p14="http://schemas.microsoft.com/office/powerpoint/2010/main" val="2108964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Bullets,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E271DDC8-9286-BE6F-32CF-77A7F6D8FB8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945068" y="0"/>
            <a:ext cx="4198937" cy="51435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 sz="900" b="0" i="0">
                <a:latin typeface="IBM Plex Serif" panose="02060503050406000203" pitchFamily="18" charset="77"/>
              </a:defRPr>
            </a:lvl1pPr>
          </a:lstStyle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4D61064-4DB1-BD15-C7A3-92372C3ED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250" y="258612"/>
            <a:ext cx="4475670" cy="565041"/>
          </a:xfrm>
          <a:prstGeom prst="rect">
            <a:avLst/>
          </a:prstGeom>
        </p:spPr>
        <p:txBody>
          <a:bodyPr/>
          <a:lstStyle>
            <a:lvl1pPr algn="l">
              <a:defRPr sz="2400" b="0" i="0">
                <a:solidFill>
                  <a:schemeClr val="tx2"/>
                </a:solidFill>
                <a:latin typeface="IBM Plex Serif Medium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A3D2961-EB3D-980A-CEE4-6C00E3654F26}"/>
              </a:ext>
            </a:extLst>
          </p:cNvPr>
          <p:cNvCxnSpPr/>
          <p:nvPr userDrawn="1"/>
        </p:nvCxnSpPr>
        <p:spPr>
          <a:xfrm>
            <a:off x="418256" y="823653"/>
            <a:ext cx="806824" cy="0"/>
          </a:xfrm>
          <a:prstGeom prst="line">
            <a:avLst/>
          </a:prstGeom>
          <a:ln w="19050">
            <a:solidFill>
              <a:srgbClr val="39B9D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FA2C94A-5D34-EE6E-7345-2FF7464B2FF7}"/>
              </a:ext>
            </a:extLst>
          </p:cNvPr>
          <p:cNvCxnSpPr/>
          <p:nvPr userDrawn="1"/>
        </p:nvCxnSpPr>
        <p:spPr>
          <a:xfrm>
            <a:off x="8622451" y="4864623"/>
            <a:ext cx="120616" cy="0"/>
          </a:xfrm>
          <a:prstGeom prst="line">
            <a:avLst/>
          </a:prstGeom>
          <a:ln w="22225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B0B7CFD1-BD2E-3635-2E57-16ABB88547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87208" y="4795104"/>
            <a:ext cx="39816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 b="0" i="0">
                <a:solidFill>
                  <a:srgbClr val="686A6D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fld id="{CE2D536C-2A16-4D6A-A110-BA3B2EC48D2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B7369F61-AF31-1703-B016-31EE36BFD5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8256" y="1035906"/>
            <a:ext cx="4406664" cy="3517987"/>
          </a:xfrm>
          <a:prstGeom prst="rect">
            <a:avLst/>
          </a:prstGeom>
        </p:spPr>
        <p:txBody>
          <a:bodyPr/>
          <a:lstStyle>
            <a:lvl1pPr marL="228594" indent="-2285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Pct val="90000"/>
              <a:buFont typeface="ZapfDingbatsITC" charset="0"/>
              <a:buChar char="❯"/>
              <a:defRPr lang="en-US" sz="1800" b="0" i="0" smtClean="0">
                <a:solidFill>
                  <a:srgbClr val="123F66"/>
                </a:solidFill>
                <a:effectLst/>
                <a:latin typeface="IBM Plex Serif" panose="02060503050406000203" pitchFamily="18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32" marR="0" indent="-28574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25000"/>
              <a:buFont typeface="Arial" charset="0"/>
              <a:buChar char="•"/>
              <a:tabLst/>
              <a:defRPr lang="en-US" sz="1600" b="0" i="0" smtClean="0">
                <a:solidFill>
                  <a:srgbClr val="123F66"/>
                </a:solidFill>
                <a:effectLst/>
                <a:latin typeface="IBM Plex Serif" panose="02060503050406000203" pitchFamily="18" charset="77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00127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/>
              </a:buClr>
              <a:buFont typeface="Verdana" panose="020B0604030504040204" pitchFamily="34" charset="0"/>
              <a:buChar char="–"/>
              <a:defRPr sz="1400" b="0" i="0">
                <a:solidFill>
                  <a:srgbClr val="123F66"/>
                </a:solidFill>
                <a:latin typeface="IBM Plex Serif" panose="02060503050406000203" pitchFamily="18" charset="77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200" b="0" i="0">
                <a:solidFill>
                  <a:schemeClr val="tx2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4pPr>
            <a:lvl5pPr marL="1371566" indent="0">
              <a:buFont typeface="Wingdings" pitchFamily="2" charset="2"/>
              <a:buNone/>
              <a:defRPr sz="1000" b="0" i="0">
                <a:solidFill>
                  <a:schemeClr val="accent1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 dirty="0"/>
              <a:t>Lorem ipsum dolor sit amet, consectetuer adipiscing elit. </a:t>
            </a:r>
          </a:p>
          <a:p>
            <a:pPr lvl="1"/>
            <a:r>
              <a:rPr lang="en-US" dirty="0"/>
              <a:t>Lorem Ipsum</a:t>
            </a:r>
          </a:p>
          <a:p>
            <a:pPr lvl="2"/>
            <a:r>
              <a:rPr lang="en-US" dirty="0"/>
              <a:t>Lorem Ipsum</a:t>
            </a:r>
          </a:p>
          <a:p>
            <a:pPr lvl="3"/>
            <a:r>
              <a:rPr lang="en-US" dirty="0"/>
              <a:t>   Lorem Ipsum</a:t>
            </a:r>
          </a:p>
          <a:p>
            <a:pPr lvl="2"/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706738" y="0"/>
            <a:ext cx="1437262" cy="165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50">
                <a:solidFill>
                  <a:srgbClr val="8A8A8A"/>
                </a:solidFill>
                <a:latin typeface="+mn-lt"/>
              </a:defRPr>
            </a:lvl1pPr>
            <a:lvl2pPr marL="342891" indent="0">
              <a:buNone/>
              <a:defRPr sz="650">
                <a:latin typeface="+mn-lt"/>
              </a:defRPr>
            </a:lvl2pPr>
            <a:lvl3pPr marL="685782" indent="0">
              <a:buNone/>
              <a:defRPr sz="650">
                <a:latin typeface="+mn-lt"/>
              </a:defRPr>
            </a:lvl3pPr>
            <a:lvl4pPr marL="1028674" indent="0">
              <a:buNone/>
              <a:defRPr sz="650">
                <a:latin typeface="+mn-lt"/>
              </a:defRPr>
            </a:lvl4pPr>
            <a:lvl5pPr marL="1371566" indent="0">
              <a:buNone/>
              <a:defRPr sz="650">
                <a:latin typeface="+mn-lt"/>
              </a:defRPr>
            </a:lvl5pPr>
          </a:lstStyle>
          <a:p>
            <a:pPr lvl="0"/>
            <a:r>
              <a:rPr lang="en-US" dirty="0"/>
              <a:t>Not for Third-Party Distribution</a:t>
            </a:r>
          </a:p>
        </p:txBody>
      </p:sp>
    </p:spTree>
    <p:extLst>
      <p:ext uri="{BB962C8B-B14F-4D97-AF65-F5344CB8AC3E}">
        <p14:creationId xmlns:p14="http://schemas.microsoft.com/office/powerpoint/2010/main" val="2581153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Bullets, Right Stats/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5111709" y="0"/>
            <a:ext cx="4032291" cy="5143500"/>
          </a:xfrm>
          <a:prstGeom prst="rect">
            <a:avLst/>
          </a:prstGeom>
          <a:gradFill flip="none" rotWithShape="1">
            <a:gsLst>
              <a:gs pos="100000">
                <a:schemeClr val="tx2"/>
              </a:gs>
              <a:gs pos="0">
                <a:schemeClr val="accent2"/>
              </a:gs>
            </a:gsLst>
            <a:lin ang="30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latin typeface="IBM Plex Serif" panose="02060503050406000203" pitchFamily="18" charset="77"/>
            </a:endParaRPr>
          </a:p>
        </p:txBody>
      </p:sp>
      <p:sp>
        <p:nvSpPr>
          <p:cNvPr id="18" name="Chart Placeholder 17"/>
          <p:cNvSpPr>
            <a:spLocks noGrp="1"/>
          </p:cNvSpPr>
          <p:nvPr>
            <p:ph type="chart" sz="quarter" idx="13"/>
          </p:nvPr>
        </p:nvSpPr>
        <p:spPr>
          <a:xfrm>
            <a:off x="5429079" y="2366812"/>
            <a:ext cx="3432175" cy="1930003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IBM Plex Serif Medium" panose="02060503050406000203" pitchFamily="18" charset="77"/>
              </a:defRPr>
            </a:lvl1pPr>
          </a:lstStyle>
          <a:p>
            <a:endParaRPr lang="en-US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5184905" y="702708"/>
            <a:ext cx="3920525" cy="685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5175" b="0" i="0">
                <a:solidFill>
                  <a:schemeClr val="bg1"/>
                </a:solidFill>
                <a:latin typeface="IBM Plex Serif Medium" panose="02060503050406000203" pitchFamily="18" charset="77"/>
                <a:ea typeface="Verdana" charset="0"/>
                <a:cs typeface="Verdana" charset="0"/>
              </a:defRPr>
            </a:lvl1pPr>
            <a:lvl2pPr>
              <a:defRPr sz="5175" b="1">
                <a:solidFill>
                  <a:schemeClr val="accent4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5175" b="1">
                <a:solidFill>
                  <a:schemeClr val="accent4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5175" b="1">
                <a:solidFill>
                  <a:schemeClr val="accent4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5175" b="1">
                <a:solidFill>
                  <a:schemeClr val="accent4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 dirty="0"/>
              <a:t>00%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5184905" y="1450963"/>
            <a:ext cx="3920525" cy="685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0" i="0" baseline="0">
                <a:solidFill>
                  <a:schemeClr val="bg1"/>
                </a:solidFill>
                <a:latin typeface="IBM Plex Serif Medium" panose="02060503050406000203" pitchFamily="18" charset="77"/>
                <a:ea typeface="Verdana" charset="0"/>
                <a:cs typeface="Verdana" charset="0"/>
              </a:defRPr>
            </a:lvl1pPr>
            <a:lvl2pPr>
              <a:defRPr sz="5175" b="1">
                <a:solidFill>
                  <a:schemeClr val="accent4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5175" b="1">
                <a:solidFill>
                  <a:schemeClr val="accent4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5175" b="1">
                <a:solidFill>
                  <a:schemeClr val="accent4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5175" b="1">
                <a:solidFill>
                  <a:schemeClr val="accent4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 dirty="0"/>
              <a:t>DESCRIPTION HERE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BA530D3-BCEC-2D42-50A7-13B8DBC48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250" y="258612"/>
            <a:ext cx="4475670" cy="565041"/>
          </a:xfrm>
          <a:prstGeom prst="rect">
            <a:avLst/>
          </a:prstGeom>
        </p:spPr>
        <p:txBody>
          <a:bodyPr/>
          <a:lstStyle>
            <a:lvl1pPr algn="l">
              <a:defRPr sz="2400" b="0" i="0">
                <a:solidFill>
                  <a:schemeClr val="tx2"/>
                </a:solidFill>
                <a:latin typeface="IBM Plex Serif Medium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D25EF6D-A5E6-A576-B37A-90AF3DBEBC80}"/>
              </a:ext>
            </a:extLst>
          </p:cNvPr>
          <p:cNvCxnSpPr/>
          <p:nvPr userDrawn="1"/>
        </p:nvCxnSpPr>
        <p:spPr>
          <a:xfrm>
            <a:off x="418256" y="823653"/>
            <a:ext cx="806824" cy="0"/>
          </a:xfrm>
          <a:prstGeom prst="line">
            <a:avLst/>
          </a:prstGeom>
          <a:ln w="19050">
            <a:solidFill>
              <a:srgbClr val="39B9D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6E8CB0B6-6EE8-5FCE-3E30-873007CA1A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8256" y="1035906"/>
            <a:ext cx="4406664" cy="3517987"/>
          </a:xfrm>
          <a:prstGeom prst="rect">
            <a:avLst/>
          </a:prstGeom>
        </p:spPr>
        <p:txBody>
          <a:bodyPr/>
          <a:lstStyle>
            <a:lvl1pPr marL="228594" indent="-2285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Pct val="90000"/>
              <a:buFont typeface="ZapfDingbatsITC" charset="0"/>
              <a:buChar char="❯"/>
              <a:defRPr lang="en-US" sz="1800" b="0" i="0" smtClean="0">
                <a:solidFill>
                  <a:srgbClr val="123F66"/>
                </a:solidFill>
                <a:effectLst/>
                <a:latin typeface="IBM Plex Serif" panose="02060503050406000203" pitchFamily="18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32" marR="0" indent="-28574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25000"/>
              <a:buFont typeface="Arial" charset="0"/>
              <a:buChar char="•"/>
              <a:tabLst/>
              <a:defRPr lang="en-US" sz="1600" b="0" i="0" smtClean="0">
                <a:solidFill>
                  <a:srgbClr val="123F66"/>
                </a:solidFill>
                <a:effectLst/>
                <a:latin typeface="IBM Plex Serif" panose="02060503050406000203" pitchFamily="18" charset="77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00127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/>
              </a:buClr>
              <a:buFont typeface="Verdana" panose="020B0604030504040204" pitchFamily="34" charset="0"/>
              <a:buChar char="–"/>
              <a:defRPr sz="1400" b="0" i="0">
                <a:solidFill>
                  <a:srgbClr val="123F66"/>
                </a:solidFill>
                <a:latin typeface="IBM Plex Serif" panose="02060503050406000203" pitchFamily="18" charset="77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200" b="0" i="0">
                <a:solidFill>
                  <a:schemeClr val="tx2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4pPr>
            <a:lvl5pPr marL="1371566" indent="0">
              <a:buFont typeface="Wingdings" pitchFamily="2" charset="2"/>
              <a:buNone/>
              <a:defRPr sz="1000" b="0" i="0">
                <a:solidFill>
                  <a:schemeClr val="accent1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 dirty="0"/>
              <a:t>Lorem ipsum dolor sit amet, consectetuer adipiscing elit. </a:t>
            </a:r>
          </a:p>
          <a:p>
            <a:pPr lvl="1"/>
            <a:r>
              <a:rPr lang="en-US" dirty="0"/>
              <a:t>Lorem Ipsum</a:t>
            </a:r>
          </a:p>
          <a:p>
            <a:pPr lvl="2"/>
            <a:r>
              <a:rPr lang="en-US" dirty="0"/>
              <a:t>Lorem Ipsum</a:t>
            </a:r>
          </a:p>
          <a:p>
            <a:pPr lvl="3"/>
            <a:r>
              <a:rPr lang="en-US" dirty="0"/>
              <a:t>   Lorem Ipsum</a:t>
            </a:r>
          </a:p>
          <a:p>
            <a:pPr lvl="2"/>
            <a:endParaRPr lang="en-US" dirty="0"/>
          </a:p>
          <a:p>
            <a:pPr lvl="0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2BA35F1-7ADF-3695-457A-4EB46D36C2D3}"/>
              </a:ext>
            </a:extLst>
          </p:cNvPr>
          <p:cNvCxnSpPr/>
          <p:nvPr userDrawn="1"/>
        </p:nvCxnSpPr>
        <p:spPr>
          <a:xfrm>
            <a:off x="8622451" y="4864623"/>
            <a:ext cx="120616" cy="0"/>
          </a:xfrm>
          <a:prstGeom prst="line">
            <a:avLst/>
          </a:prstGeom>
          <a:ln w="22225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20">
            <a:extLst>
              <a:ext uri="{FF2B5EF4-FFF2-40B4-BE49-F238E27FC236}">
                <a16:creationId xmlns:a16="http://schemas.microsoft.com/office/drawing/2014/main" id="{296556C1-86AB-FB1F-34E6-6D31221CA3F8}"/>
              </a:ext>
            </a:extLst>
          </p:cNvPr>
          <p:cNvSpPr txBox="1">
            <a:spLocks/>
          </p:cNvSpPr>
          <p:nvPr userDrawn="1"/>
        </p:nvSpPr>
        <p:spPr>
          <a:xfrm>
            <a:off x="7025371" y="4829774"/>
            <a:ext cx="1545339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75" b="0" i="0" dirty="0">
                <a:solidFill>
                  <a:schemeClr val="tx1">
                    <a:lumMod val="60000"/>
                    <a:lumOff val="40000"/>
                  </a:schemeClr>
                </a:solidFill>
                <a:latin typeface="IBM Plex Serif" panose="02060503050406000203" pitchFamily="18" charset="77"/>
                <a:ea typeface="Verdana" charset="0"/>
                <a:cs typeface="Verdana" charset="0"/>
              </a:rPr>
              <a:t>Not for Third-Party Distribution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204BA42-B241-0716-8CF2-1EFAFED5F8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87208" y="4795104"/>
            <a:ext cx="39816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 b="0" i="0">
                <a:solidFill>
                  <a:srgbClr val="686A6D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fld id="{CE2D536C-2A16-4D6A-A110-BA3B2EC48D2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20">
            <a:extLst>
              <a:ext uri="{FF2B5EF4-FFF2-40B4-BE49-F238E27FC236}">
                <a16:creationId xmlns:a16="http://schemas.microsoft.com/office/drawing/2014/main" id="{D4858857-0495-0EFD-A504-F72907312445}"/>
              </a:ext>
            </a:extLst>
          </p:cNvPr>
          <p:cNvSpPr txBox="1">
            <a:spLocks/>
          </p:cNvSpPr>
          <p:nvPr userDrawn="1"/>
        </p:nvSpPr>
        <p:spPr>
          <a:xfrm>
            <a:off x="7661723" y="2677"/>
            <a:ext cx="1482277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50" b="0" i="0" dirty="0">
                <a:solidFill>
                  <a:schemeClr val="tx1">
                    <a:lumMod val="60000"/>
                    <a:lumOff val="40000"/>
                  </a:schemeClr>
                </a:solidFill>
                <a:latin typeface="IBM Plex Serif" panose="02060503050406000203" pitchFamily="18" charset="77"/>
                <a:ea typeface="Verdana" charset="0"/>
                <a:cs typeface="Verdana" charset="0"/>
              </a:rPr>
              <a:t>Not for Third-Party Distribution</a:t>
            </a:r>
          </a:p>
        </p:txBody>
      </p:sp>
    </p:spTree>
    <p:extLst>
      <p:ext uri="{BB962C8B-B14F-4D97-AF65-F5344CB8AC3E}">
        <p14:creationId xmlns:p14="http://schemas.microsoft.com/office/powerpoint/2010/main" val="18319088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Subheading, Bottom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99A3DB93-FCC7-0DD1-707C-63C1C9A929B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1277116"/>
            <a:ext cx="9144000" cy="386637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 sz="900" b="0" i="0">
                <a:latin typeface="IBM Plex Serif" panose="02060503050406000203" pitchFamily="18" charset="77"/>
              </a:defRPr>
            </a:lvl1pPr>
          </a:lstStyle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FEF4F55-44AB-4201-348A-278D3C495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250" y="258612"/>
            <a:ext cx="8611870" cy="565041"/>
          </a:xfrm>
          <a:prstGeom prst="rect">
            <a:avLst/>
          </a:prstGeom>
        </p:spPr>
        <p:txBody>
          <a:bodyPr/>
          <a:lstStyle>
            <a:lvl1pPr algn="l">
              <a:defRPr sz="2400" b="0" i="0">
                <a:solidFill>
                  <a:schemeClr val="tx2"/>
                </a:solidFill>
                <a:latin typeface="IBM Plex Serif Medium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6473513-D156-7F3D-A3AA-9C9CDFC4AB67}"/>
              </a:ext>
            </a:extLst>
          </p:cNvPr>
          <p:cNvCxnSpPr/>
          <p:nvPr userDrawn="1"/>
        </p:nvCxnSpPr>
        <p:spPr>
          <a:xfrm>
            <a:off x="418256" y="823653"/>
            <a:ext cx="806824" cy="0"/>
          </a:xfrm>
          <a:prstGeom prst="line">
            <a:avLst/>
          </a:prstGeom>
          <a:ln w="19050">
            <a:solidFill>
              <a:srgbClr val="39B9D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BD51B0EB-B123-5AA9-87B4-68339CACF3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8255" y="823654"/>
            <a:ext cx="7647221" cy="36428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Pct val="90000"/>
              <a:buFont typeface="ZapfDingbatsITC" charset="0"/>
              <a:buNone/>
              <a:defRPr lang="en-US" sz="1800" b="0" i="0" smtClean="0">
                <a:solidFill>
                  <a:srgbClr val="123F66"/>
                </a:solidFill>
                <a:effectLst/>
                <a:latin typeface="IBM Plex Serif" panose="02060503050406000203" pitchFamily="18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32" marR="0" indent="-28574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25000"/>
              <a:buFont typeface="Arial" charset="0"/>
              <a:buChar char="•"/>
              <a:tabLst/>
              <a:defRPr lang="en-US" sz="1600" b="0" i="0" smtClean="0">
                <a:solidFill>
                  <a:srgbClr val="123F6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00127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/>
              </a:buClr>
              <a:buFont typeface="Verdana" panose="020B0604030504040204" pitchFamily="34" charset="0"/>
              <a:buChar char="–"/>
              <a:defRPr sz="1400">
                <a:solidFill>
                  <a:srgbClr val="123F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60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 dirty="0"/>
              <a:t>Lorem ipsum dolor sit amet, consectetuer adipiscing elit. </a:t>
            </a:r>
          </a:p>
          <a:p>
            <a:pPr lvl="0"/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36530A6-285E-AE1A-F6E9-E60ADE6187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84513" y="4795104"/>
            <a:ext cx="39816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 b="0" i="0">
                <a:solidFill>
                  <a:srgbClr val="686A6D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fld id="{CE2D536C-2A16-4D6A-A110-BA3B2EC48D2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C5695D7-8411-AF1D-F086-BE87A1FFD0B9}"/>
              </a:ext>
            </a:extLst>
          </p:cNvPr>
          <p:cNvCxnSpPr/>
          <p:nvPr userDrawn="1"/>
        </p:nvCxnSpPr>
        <p:spPr>
          <a:xfrm>
            <a:off x="8622451" y="4864623"/>
            <a:ext cx="120616" cy="0"/>
          </a:xfrm>
          <a:prstGeom prst="line">
            <a:avLst/>
          </a:prstGeom>
          <a:ln w="22225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28226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Subheading, 3 Bottom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1F2860E-8899-C591-74F3-F66D8223F2E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48268" y="1277125"/>
            <a:ext cx="2995732" cy="386637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 sz="900" b="0" i="0">
                <a:latin typeface="IBM Plex Serif" panose="02060503050406000203" pitchFamily="18" charset="77"/>
              </a:defRPr>
            </a:lvl1pPr>
          </a:lstStyle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4D61064-4DB1-BD15-C7A3-92372C3ED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250" y="258612"/>
            <a:ext cx="8642350" cy="565041"/>
          </a:xfrm>
          <a:prstGeom prst="rect">
            <a:avLst/>
          </a:prstGeom>
        </p:spPr>
        <p:txBody>
          <a:bodyPr/>
          <a:lstStyle>
            <a:lvl1pPr algn="l">
              <a:defRPr sz="2400" b="0" i="0">
                <a:solidFill>
                  <a:schemeClr val="tx2"/>
                </a:solidFill>
                <a:latin typeface="IBM Plex Serif Medium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A3D2961-EB3D-980A-CEE4-6C00E3654F26}"/>
              </a:ext>
            </a:extLst>
          </p:cNvPr>
          <p:cNvCxnSpPr/>
          <p:nvPr userDrawn="1"/>
        </p:nvCxnSpPr>
        <p:spPr>
          <a:xfrm>
            <a:off x="418256" y="823653"/>
            <a:ext cx="806824" cy="0"/>
          </a:xfrm>
          <a:prstGeom prst="line">
            <a:avLst/>
          </a:prstGeom>
          <a:ln w="19050">
            <a:solidFill>
              <a:srgbClr val="39B9D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FB084425-9172-6C2E-9703-0D3739D281C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8255" y="823654"/>
            <a:ext cx="7647221" cy="36428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Pct val="90000"/>
              <a:buFont typeface="ZapfDingbatsITC" charset="0"/>
              <a:buNone/>
              <a:defRPr lang="en-US" sz="1800" b="0" i="0" smtClean="0">
                <a:solidFill>
                  <a:srgbClr val="123F66"/>
                </a:solidFill>
                <a:effectLst/>
                <a:latin typeface="IBM Plex Serif" panose="02060503050406000203" pitchFamily="18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32" marR="0" indent="-28574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25000"/>
              <a:buFont typeface="Arial" charset="0"/>
              <a:buChar char="•"/>
              <a:tabLst/>
              <a:defRPr lang="en-US" sz="1600" b="0" i="0" smtClean="0">
                <a:solidFill>
                  <a:srgbClr val="123F6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00127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/>
              </a:buClr>
              <a:buFont typeface="Verdana" panose="020B0604030504040204" pitchFamily="34" charset="0"/>
              <a:buChar char="–"/>
              <a:defRPr sz="1400">
                <a:solidFill>
                  <a:srgbClr val="123F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60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 dirty="0"/>
              <a:t>Lorem ipsum dolor sit amet, consectetuer adipiscing elit. </a:t>
            </a:r>
          </a:p>
          <a:p>
            <a:pPr lvl="0"/>
            <a:endParaRPr lang="en-US" dirty="0"/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E271DDC8-9286-BE6F-32CF-77A7F6D8FB8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" y="1277127"/>
            <a:ext cx="2995732" cy="386637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 sz="900" b="0" i="0">
                <a:latin typeface="IBM Plex Serif" panose="02060503050406000203" pitchFamily="18" charset="77"/>
              </a:defRPr>
            </a:lvl1pPr>
          </a:lstStyle>
          <a:p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599D8BD-76A9-D74C-61BD-46D0655F63F2}"/>
              </a:ext>
            </a:extLst>
          </p:cNvPr>
          <p:cNvCxnSpPr/>
          <p:nvPr userDrawn="1"/>
        </p:nvCxnSpPr>
        <p:spPr>
          <a:xfrm>
            <a:off x="8622451" y="4864623"/>
            <a:ext cx="120616" cy="0"/>
          </a:xfrm>
          <a:prstGeom prst="line">
            <a:avLst/>
          </a:prstGeom>
          <a:ln w="22225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B9F5BC2D-B052-A7FE-6573-657E6DAA35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74134" y="1277127"/>
            <a:ext cx="2995731" cy="386637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 sz="900" b="0" i="0">
                <a:latin typeface="IBM Plex Serif" panose="02060503050406000203" pitchFamily="18" charset="77"/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761AD45D-0954-C0EF-1732-19FDC0E95A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87208" y="4795104"/>
            <a:ext cx="39816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 b="0" i="0">
                <a:solidFill>
                  <a:srgbClr val="686A6D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fld id="{CE2D536C-2A16-4D6A-A110-BA3B2EC48D2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5060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Bullets, Bottom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BF11F2B0-9EBD-AF5B-050C-C997723680D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2349663"/>
            <a:ext cx="9144000" cy="2793826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 sz="900" b="0" i="0">
                <a:latin typeface="IBM Plex Serif" panose="02060503050406000203" pitchFamily="18" charset="77"/>
              </a:defRPr>
            </a:lvl1pPr>
          </a:lstStyle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4D61064-4DB1-BD15-C7A3-92372C3ED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250" y="258612"/>
            <a:ext cx="8586520" cy="565041"/>
          </a:xfrm>
          <a:prstGeom prst="rect">
            <a:avLst/>
          </a:prstGeom>
        </p:spPr>
        <p:txBody>
          <a:bodyPr/>
          <a:lstStyle>
            <a:lvl1pPr algn="l">
              <a:defRPr sz="2400" b="0" i="0">
                <a:solidFill>
                  <a:schemeClr val="tx2"/>
                </a:solidFill>
                <a:latin typeface="IBM Plex Serif Medium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A3D2961-EB3D-980A-CEE4-6C00E3654F26}"/>
              </a:ext>
            </a:extLst>
          </p:cNvPr>
          <p:cNvCxnSpPr/>
          <p:nvPr userDrawn="1"/>
        </p:nvCxnSpPr>
        <p:spPr>
          <a:xfrm>
            <a:off x="418256" y="823653"/>
            <a:ext cx="806824" cy="0"/>
          </a:xfrm>
          <a:prstGeom prst="line">
            <a:avLst/>
          </a:prstGeom>
          <a:ln w="19050">
            <a:solidFill>
              <a:srgbClr val="39B9D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599D8BD-76A9-D74C-61BD-46D0655F63F2}"/>
              </a:ext>
            </a:extLst>
          </p:cNvPr>
          <p:cNvCxnSpPr/>
          <p:nvPr userDrawn="1"/>
        </p:nvCxnSpPr>
        <p:spPr>
          <a:xfrm>
            <a:off x="8622451" y="4864623"/>
            <a:ext cx="120616" cy="0"/>
          </a:xfrm>
          <a:prstGeom prst="line">
            <a:avLst/>
          </a:prstGeom>
          <a:ln w="22225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37F8BF66-C553-4ABB-DE1A-2A6559F8759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8256" y="1035907"/>
            <a:ext cx="8517514" cy="1186432"/>
          </a:xfrm>
          <a:prstGeom prst="rect">
            <a:avLst/>
          </a:prstGeom>
        </p:spPr>
        <p:txBody>
          <a:bodyPr/>
          <a:lstStyle>
            <a:lvl1pPr marL="228594" indent="-2285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Pct val="90000"/>
              <a:buFont typeface="ZapfDingbatsITC" charset="0"/>
              <a:buChar char="❯"/>
              <a:defRPr lang="en-US" sz="1800" b="0" i="0" smtClean="0">
                <a:solidFill>
                  <a:srgbClr val="123F66"/>
                </a:solidFill>
                <a:effectLst/>
                <a:latin typeface="IBM Plex Serif" panose="02060503050406000203" pitchFamily="18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32" marR="0" indent="-28574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25000"/>
              <a:buFont typeface="Arial" charset="0"/>
              <a:buChar char="•"/>
              <a:tabLst/>
              <a:defRPr lang="en-US" sz="1600" b="0" i="0" smtClean="0">
                <a:solidFill>
                  <a:srgbClr val="123F66"/>
                </a:solidFill>
                <a:effectLst/>
                <a:latin typeface="IBM Plex Serif" panose="02060503050406000203" pitchFamily="18" charset="77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00127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/>
              </a:buClr>
              <a:buFont typeface="Verdana" panose="020B0604030504040204" pitchFamily="34" charset="0"/>
              <a:buChar char="–"/>
              <a:defRPr sz="1400" b="0" i="0">
                <a:solidFill>
                  <a:srgbClr val="123F66"/>
                </a:solidFill>
                <a:latin typeface="IBM Plex Serif" panose="02060503050406000203" pitchFamily="18" charset="77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60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 dirty="0"/>
              <a:t>Lorem ipsum dolor sit amet, consectetuer adipiscing elit. </a:t>
            </a:r>
          </a:p>
          <a:p>
            <a:pPr lvl="1"/>
            <a:r>
              <a:rPr lang="en-US" dirty="0"/>
              <a:t>Verdana</a:t>
            </a:r>
          </a:p>
          <a:p>
            <a:pPr lvl="2"/>
            <a:r>
              <a:rPr lang="en-US" dirty="0"/>
              <a:t>Verdana</a:t>
            </a:r>
          </a:p>
          <a:p>
            <a:pPr lvl="2"/>
            <a:endParaRPr lang="en-US" dirty="0"/>
          </a:p>
          <a:p>
            <a:pPr lvl="0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32A8F56-0041-F0D1-366A-CE6324452F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86858" y="4795104"/>
            <a:ext cx="39816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 b="0" i="0">
                <a:solidFill>
                  <a:srgbClr val="686A6D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fld id="{CE2D536C-2A16-4D6A-A110-BA3B2EC48D2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7665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Bullets, Right Hex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4D61064-4DB1-BD15-C7A3-92372C3ED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250" y="258612"/>
            <a:ext cx="8794750" cy="565041"/>
          </a:xfrm>
          <a:prstGeom prst="rect">
            <a:avLst/>
          </a:prstGeom>
        </p:spPr>
        <p:txBody>
          <a:bodyPr/>
          <a:lstStyle>
            <a:lvl1pPr algn="l">
              <a:defRPr sz="2400" b="0" i="0">
                <a:solidFill>
                  <a:schemeClr val="tx2"/>
                </a:solidFill>
                <a:latin typeface="IBM Plex Serif Medium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A3D2961-EB3D-980A-CEE4-6C00E3654F26}"/>
              </a:ext>
            </a:extLst>
          </p:cNvPr>
          <p:cNvCxnSpPr/>
          <p:nvPr userDrawn="1"/>
        </p:nvCxnSpPr>
        <p:spPr>
          <a:xfrm>
            <a:off x="418256" y="823653"/>
            <a:ext cx="806824" cy="0"/>
          </a:xfrm>
          <a:prstGeom prst="line">
            <a:avLst/>
          </a:prstGeom>
          <a:ln w="19050">
            <a:solidFill>
              <a:srgbClr val="39B9D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Hexagon 9">
            <a:extLst>
              <a:ext uri="{FF2B5EF4-FFF2-40B4-BE49-F238E27FC236}">
                <a16:creationId xmlns:a16="http://schemas.microsoft.com/office/drawing/2014/main" id="{D517D927-8D3F-32BA-83AA-8621AD7C9CE0}"/>
              </a:ext>
            </a:extLst>
          </p:cNvPr>
          <p:cNvSpPr/>
          <p:nvPr userDrawn="1"/>
        </p:nvSpPr>
        <p:spPr>
          <a:xfrm>
            <a:off x="5763105" y="1128542"/>
            <a:ext cx="3128920" cy="2733070"/>
          </a:xfrm>
          <a:prstGeom prst="hexagon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 dirty="0">
              <a:latin typeface="IBM Plex Serif" panose="02060503050406000203" pitchFamily="18" charset="77"/>
            </a:endParaRPr>
          </a:p>
        </p:txBody>
      </p:sp>
      <p:sp>
        <p:nvSpPr>
          <p:cNvPr id="11" name="Picture Placeholder 15">
            <a:extLst>
              <a:ext uri="{FF2B5EF4-FFF2-40B4-BE49-F238E27FC236}">
                <a16:creationId xmlns:a16="http://schemas.microsoft.com/office/drawing/2014/main" id="{9BDE7229-2911-BA4B-1846-5C802D3E20B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86112" y="782188"/>
            <a:ext cx="3976612" cy="3447361"/>
          </a:xfrm>
          <a:prstGeom prst="hexagon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 sz="1200" b="0" i="0">
                <a:latin typeface="IBM Plex Serif" panose="02060503050406000203" pitchFamily="18" charset="77"/>
              </a:defRPr>
            </a:lvl1pPr>
          </a:lstStyle>
          <a:p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8432C46-1EDF-4CF9-2162-315CA37814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51708" y="4310128"/>
            <a:ext cx="3524990" cy="24376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900" b="0" i="0" baseline="0">
                <a:solidFill>
                  <a:schemeClr val="bg1">
                    <a:lumMod val="50000"/>
                  </a:schemeClr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1pPr>
            <a:lvl2pPr marL="457189" indent="0">
              <a:buFontTx/>
              <a:buNone/>
              <a:defRPr sz="1100">
                <a:latin typeface="Verdana" charset="0"/>
                <a:ea typeface="Verdana" charset="0"/>
                <a:cs typeface="Verdana" charset="0"/>
              </a:defRPr>
            </a:lvl2pPr>
            <a:lvl3pPr marL="914377" indent="0">
              <a:buFontTx/>
              <a:buNone/>
              <a:defRPr sz="1100">
                <a:latin typeface="Verdana" charset="0"/>
                <a:ea typeface="Verdana" charset="0"/>
                <a:cs typeface="Verdana" charset="0"/>
              </a:defRPr>
            </a:lvl3pPr>
            <a:lvl4pPr marL="1371566" indent="0">
              <a:buFontTx/>
              <a:buNone/>
              <a:defRPr sz="1100">
                <a:latin typeface="Verdana" charset="0"/>
                <a:ea typeface="Verdana" charset="0"/>
                <a:cs typeface="Verdana" charset="0"/>
              </a:defRPr>
            </a:lvl4pPr>
            <a:lvl5pPr marL="1828754" indent="0">
              <a:buFontTx/>
              <a:buNone/>
              <a:defRPr sz="110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 dirty="0"/>
              <a:t>Photo Source: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consectetuer</a:t>
            </a:r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1C5799B-58BB-BCE6-125D-775AEF752A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86858" y="4795104"/>
            <a:ext cx="39816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 b="0" i="0">
                <a:solidFill>
                  <a:srgbClr val="686A6D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fld id="{CE2D536C-2A16-4D6A-A110-BA3B2EC48D2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3017AC6-DB4A-9CB9-CA82-4E98F27F7C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8256" y="1035906"/>
            <a:ext cx="4406664" cy="3517987"/>
          </a:xfrm>
          <a:prstGeom prst="rect">
            <a:avLst/>
          </a:prstGeom>
        </p:spPr>
        <p:txBody>
          <a:bodyPr/>
          <a:lstStyle>
            <a:lvl1pPr marL="228594" indent="-2285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Pct val="90000"/>
              <a:buFont typeface="ZapfDingbatsITC" charset="0"/>
              <a:buChar char="❯"/>
              <a:defRPr lang="en-US" sz="1800" b="0" i="0" smtClean="0">
                <a:solidFill>
                  <a:srgbClr val="123F66"/>
                </a:solidFill>
                <a:effectLst/>
                <a:latin typeface="IBM Plex Serif" panose="02060503050406000203" pitchFamily="18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32" marR="0" indent="-28574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25000"/>
              <a:buFont typeface="Arial" charset="0"/>
              <a:buChar char="•"/>
              <a:tabLst/>
              <a:defRPr lang="en-US" sz="1600" b="0" i="0" smtClean="0">
                <a:solidFill>
                  <a:srgbClr val="123F66"/>
                </a:solidFill>
                <a:effectLst/>
                <a:latin typeface="IBM Plex Serif" panose="02060503050406000203" pitchFamily="18" charset="77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00127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/>
              </a:buClr>
              <a:buFont typeface="Verdana" panose="020B0604030504040204" pitchFamily="34" charset="0"/>
              <a:buChar char="–"/>
              <a:defRPr sz="1400" b="0" i="0">
                <a:solidFill>
                  <a:srgbClr val="123F66"/>
                </a:solidFill>
                <a:latin typeface="IBM Plex Serif" panose="02060503050406000203" pitchFamily="18" charset="77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200" b="0" i="0">
                <a:solidFill>
                  <a:schemeClr val="tx2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4pPr>
            <a:lvl5pPr marL="1371566" indent="0">
              <a:buFont typeface="Wingdings" pitchFamily="2" charset="2"/>
              <a:buNone/>
              <a:defRPr sz="1000" b="0" i="0">
                <a:solidFill>
                  <a:schemeClr val="accent1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 dirty="0"/>
              <a:t>Lorem ipsum dolor sit amet, consectetuer adipiscing elit. </a:t>
            </a:r>
          </a:p>
          <a:p>
            <a:pPr lvl="1"/>
            <a:r>
              <a:rPr lang="en-US" dirty="0"/>
              <a:t>Lorem Ipsum</a:t>
            </a:r>
          </a:p>
          <a:p>
            <a:pPr lvl="2"/>
            <a:r>
              <a:rPr lang="en-US" dirty="0"/>
              <a:t>Lorem Ipsum</a:t>
            </a:r>
          </a:p>
          <a:p>
            <a:pPr lvl="3"/>
            <a:r>
              <a:rPr lang="en-US" dirty="0"/>
              <a:t>   Lorem Ipsum</a:t>
            </a:r>
          </a:p>
          <a:p>
            <a:pPr lvl="2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4756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&amp; 2 Column w/ Subheadings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3"/>
          <p:cNvSpPr>
            <a:spLocks noGrp="1"/>
          </p:cNvSpPr>
          <p:nvPr>
            <p:ph type="body" sz="quarter" idx="32" hasCustomPrompt="1"/>
          </p:nvPr>
        </p:nvSpPr>
        <p:spPr>
          <a:xfrm>
            <a:off x="349250" y="1162034"/>
            <a:ext cx="4068926" cy="3400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 baseline="0">
                <a:solidFill>
                  <a:schemeClr val="accent1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/>
              <a:t>Column Heading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37" hasCustomPrompt="1"/>
          </p:nvPr>
        </p:nvSpPr>
        <p:spPr>
          <a:xfrm>
            <a:off x="4672634" y="1162033"/>
            <a:ext cx="4068926" cy="3400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 baseline="0">
                <a:solidFill>
                  <a:schemeClr val="accent1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/>
              <a:t>Column Heading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8F2225C-6102-577E-D88B-4197D8FD9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249" y="258612"/>
            <a:ext cx="8586521" cy="565041"/>
          </a:xfrm>
          <a:prstGeom prst="rect">
            <a:avLst/>
          </a:prstGeom>
        </p:spPr>
        <p:txBody>
          <a:bodyPr/>
          <a:lstStyle>
            <a:lvl1pPr algn="l">
              <a:defRPr sz="2400" b="0" i="0">
                <a:solidFill>
                  <a:schemeClr val="tx2"/>
                </a:solidFill>
                <a:latin typeface="IBM Plex Serif Medium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B7F099A-AAB4-911F-C81A-E487867EAD75}"/>
              </a:ext>
            </a:extLst>
          </p:cNvPr>
          <p:cNvCxnSpPr/>
          <p:nvPr userDrawn="1"/>
        </p:nvCxnSpPr>
        <p:spPr>
          <a:xfrm>
            <a:off x="418256" y="823653"/>
            <a:ext cx="806824" cy="0"/>
          </a:xfrm>
          <a:prstGeom prst="line">
            <a:avLst/>
          </a:prstGeom>
          <a:ln w="19050">
            <a:solidFill>
              <a:srgbClr val="39B9D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BF21A84-1FBF-5810-2AE2-2886E48C92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86858" y="4795104"/>
            <a:ext cx="39816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 b="0" i="0">
                <a:solidFill>
                  <a:srgbClr val="686A6D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fld id="{CE2D536C-2A16-4D6A-A110-BA3B2EC48D2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27F3AAC6-C48C-7A19-DF34-65A458F16AF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250" y="1605064"/>
            <a:ext cx="4068926" cy="2948829"/>
          </a:xfrm>
          <a:prstGeom prst="rect">
            <a:avLst/>
          </a:prstGeom>
        </p:spPr>
        <p:txBody>
          <a:bodyPr/>
          <a:lstStyle>
            <a:lvl1pPr marL="228594" indent="-2285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Pct val="90000"/>
              <a:buFont typeface="ZapfDingbatsITC" charset="0"/>
              <a:buChar char="❯"/>
              <a:defRPr lang="en-US" sz="1800" b="0" i="0" smtClean="0">
                <a:solidFill>
                  <a:srgbClr val="123F66"/>
                </a:solidFill>
                <a:effectLst/>
                <a:latin typeface="IBM Plex Serif" panose="02060503050406000203" pitchFamily="18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32" marR="0" indent="-28574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25000"/>
              <a:buFont typeface="Arial" charset="0"/>
              <a:buChar char="•"/>
              <a:tabLst/>
              <a:defRPr lang="en-US" sz="1600" b="0" i="0" smtClean="0">
                <a:solidFill>
                  <a:srgbClr val="123F66"/>
                </a:solidFill>
                <a:effectLst/>
                <a:latin typeface="IBM Plex Serif" panose="02060503050406000203" pitchFamily="18" charset="77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00127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/>
              </a:buClr>
              <a:buFont typeface="Verdana" panose="020B0604030504040204" pitchFamily="34" charset="0"/>
              <a:buChar char="–"/>
              <a:defRPr sz="1400" b="0" i="0">
                <a:solidFill>
                  <a:srgbClr val="123F66"/>
                </a:solidFill>
                <a:latin typeface="IBM Plex Serif" panose="02060503050406000203" pitchFamily="18" charset="77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200" b="0" i="0">
                <a:solidFill>
                  <a:schemeClr val="tx2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4pPr>
            <a:lvl5pPr marL="1371566" indent="0">
              <a:buFont typeface="Wingdings" pitchFamily="2" charset="2"/>
              <a:buNone/>
              <a:defRPr sz="1000" b="0" i="0">
                <a:solidFill>
                  <a:schemeClr val="accent1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 dirty="0"/>
              <a:t>Lorem ipsum dolor sit amet, consectetuer adipiscing elit. </a:t>
            </a:r>
          </a:p>
          <a:p>
            <a:pPr lvl="1"/>
            <a:r>
              <a:rPr lang="en-US" dirty="0"/>
              <a:t>Lorem Ipsum</a:t>
            </a:r>
          </a:p>
          <a:p>
            <a:pPr lvl="2"/>
            <a:r>
              <a:rPr lang="en-US" dirty="0"/>
              <a:t>Lorem Ipsum</a:t>
            </a:r>
          </a:p>
          <a:p>
            <a:pPr lvl="3"/>
            <a:r>
              <a:rPr lang="en-US" dirty="0"/>
              <a:t>   Lorem Ipsum</a:t>
            </a:r>
          </a:p>
          <a:p>
            <a:pPr lvl="2"/>
            <a:endParaRPr lang="en-US" dirty="0"/>
          </a:p>
          <a:p>
            <a:pPr lvl="0"/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16E9D34-F802-7ED1-FFC5-04DAA0C6A03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672634" y="1611882"/>
            <a:ext cx="4068926" cy="2948829"/>
          </a:xfrm>
          <a:prstGeom prst="rect">
            <a:avLst/>
          </a:prstGeom>
        </p:spPr>
        <p:txBody>
          <a:bodyPr/>
          <a:lstStyle>
            <a:lvl1pPr marL="228594" indent="-2285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Pct val="90000"/>
              <a:buFont typeface="ZapfDingbatsITC" charset="0"/>
              <a:buChar char="❯"/>
              <a:defRPr lang="en-US" sz="1800" b="0" i="0" smtClean="0">
                <a:solidFill>
                  <a:srgbClr val="123F66"/>
                </a:solidFill>
                <a:effectLst/>
                <a:latin typeface="IBM Plex Serif" panose="02060503050406000203" pitchFamily="18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32" marR="0" indent="-28574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25000"/>
              <a:buFont typeface="Arial" charset="0"/>
              <a:buChar char="•"/>
              <a:tabLst/>
              <a:defRPr lang="en-US" sz="1600" b="0" i="0" smtClean="0">
                <a:solidFill>
                  <a:srgbClr val="123F66"/>
                </a:solidFill>
                <a:effectLst/>
                <a:latin typeface="IBM Plex Serif" panose="02060503050406000203" pitchFamily="18" charset="77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00127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/>
              </a:buClr>
              <a:buFont typeface="Verdana" panose="020B0604030504040204" pitchFamily="34" charset="0"/>
              <a:buChar char="–"/>
              <a:defRPr sz="1400" b="0" i="0">
                <a:solidFill>
                  <a:srgbClr val="123F66"/>
                </a:solidFill>
                <a:latin typeface="IBM Plex Serif" panose="02060503050406000203" pitchFamily="18" charset="77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200" b="0" i="0">
                <a:solidFill>
                  <a:schemeClr val="tx2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4pPr>
            <a:lvl5pPr marL="1371566" indent="0">
              <a:buFont typeface="Wingdings" pitchFamily="2" charset="2"/>
              <a:buNone/>
              <a:defRPr sz="1000" b="0" i="0">
                <a:solidFill>
                  <a:schemeClr val="accent1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 dirty="0"/>
              <a:t>Lorem ipsum dolor sit amet, consectetuer adipiscing elit. </a:t>
            </a:r>
          </a:p>
          <a:p>
            <a:pPr lvl="1"/>
            <a:r>
              <a:rPr lang="en-US" dirty="0"/>
              <a:t>Lorem Ipsum</a:t>
            </a:r>
          </a:p>
          <a:p>
            <a:pPr lvl="2"/>
            <a:r>
              <a:rPr lang="en-US" dirty="0"/>
              <a:t>Lorem Ipsum</a:t>
            </a:r>
          </a:p>
          <a:p>
            <a:pPr lvl="3"/>
            <a:r>
              <a:rPr lang="en-US" dirty="0"/>
              <a:t>   Lorem Ipsum</a:t>
            </a:r>
          </a:p>
          <a:p>
            <a:pPr lvl="2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7951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4 Sections with Subheading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 Placeholder 51"/>
          <p:cNvSpPr>
            <a:spLocks noGrp="1"/>
          </p:cNvSpPr>
          <p:nvPr>
            <p:ph type="body" sz="quarter" idx="24" hasCustomPrompt="1"/>
          </p:nvPr>
        </p:nvSpPr>
        <p:spPr>
          <a:xfrm>
            <a:off x="349250" y="1531253"/>
            <a:ext cx="3621628" cy="9158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 b="0" i="0">
                <a:solidFill>
                  <a:schemeClr val="tx1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</a:t>
            </a:r>
          </a:p>
        </p:txBody>
      </p:sp>
      <p:sp>
        <p:nvSpPr>
          <p:cNvPr id="62" name="Text Placeholder 60"/>
          <p:cNvSpPr>
            <a:spLocks noGrp="1"/>
          </p:cNvSpPr>
          <p:nvPr>
            <p:ph type="body" sz="quarter" idx="28" hasCustomPrompt="1"/>
          </p:nvPr>
        </p:nvSpPr>
        <p:spPr>
          <a:xfrm>
            <a:off x="370733" y="963817"/>
            <a:ext cx="1342979" cy="2590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0" i="0">
                <a:solidFill>
                  <a:schemeClr val="accent2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32" hasCustomPrompt="1"/>
          </p:nvPr>
        </p:nvSpPr>
        <p:spPr>
          <a:xfrm>
            <a:off x="349250" y="1207995"/>
            <a:ext cx="3621628" cy="3400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75" b="0" i="0">
                <a:solidFill>
                  <a:schemeClr val="accent1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30" name="Text Placeholder 51"/>
          <p:cNvSpPr>
            <a:spLocks noGrp="1"/>
          </p:cNvSpPr>
          <p:nvPr>
            <p:ph type="body" sz="quarter" idx="33" hasCustomPrompt="1"/>
          </p:nvPr>
        </p:nvSpPr>
        <p:spPr>
          <a:xfrm>
            <a:off x="4893722" y="1531253"/>
            <a:ext cx="3621628" cy="9158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 b="0" i="0">
                <a:solidFill>
                  <a:schemeClr val="tx1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</a:t>
            </a:r>
          </a:p>
        </p:txBody>
      </p:sp>
      <p:sp>
        <p:nvSpPr>
          <p:cNvPr id="31" name="Text Placeholder 60"/>
          <p:cNvSpPr>
            <a:spLocks noGrp="1"/>
          </p:cNvSpPr>
          <p:nvPr>
            <p:ph type="body" sz="quarter" idx="34" hasCustomPrompt="1"/>
          </p:nvPr>
        </p:nvSpPr>
        <p:spPr>
          <a:xfrm>
            <a:off x="4915205" y="963817"/>
            <a:ext cx="1342979" cy="2590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0" i="0">
                <a:solidFill>
                  <a:schemeClr val="accent2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35" hasCustomPrompt="1"/>
          </p:nvPr>
        </p:nvSpPr>
        <p:spPr>
          <a:xfrm>
            <a:off x="4893722" y="1207995"/>
            <a:ext cx="3621628" cy="340082"/>
          </a:xfrm>
          <a:prstGeom prst="rect">
            <a:avLst/>
          </a:prstGeom>
        </p:spPr>
        <p:txBody>
          <a:bodyPr/>
          <a:lstStyle>
            <a:lvl1pPr marL="0" marR="0" indent="0" algn="l" defTabSz="34289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75" b="0" i="0">
                <a:solidFill>
                  <a:schemeClr val="accent1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34" name="Text Placeholder 51"/>
          <p:cNvSpPr>
            <a:spLocks noGrp="1"/>
          </p:cNvSpPr>
          <p:nvPr>
            <p:ph type="body" sz="quarter" idx="36" hasCustomPrompt="1"/>
          </p:nvPr>
        </p:nvSpPr>
        <p:spPr>
          <a:xfrm>
            <a:off x="349250" y="3470120"/>
            <a:ext cx="3621628" cy="9158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 b="0" i="0">
                <a:solidFill>
                  <a:schemeClr val="tx1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</a:t>
            </a:r>
          </a:p>
        </p:txBody>
      </p:sp>
      <p:sp>
        <p:nvSpPr>
          <p:cNvPr id="35" name="Text Placeholder 60"/>
          <p:cNvSpPr>
            <a:spLocks noGrp="1"/>
          </p:cNvSpPr>
          <p:nvPr>
            <p:ph type="body" sz="quarter" idx="37" hasCustomPrompt="1"/>
          </p:nvPr>
        </p:nvSpPr>
        <p:spPr>
          <a:xfrm>
            <a:off x="370733" y="2902684"/>
            <a:ext cx="1342979" cy="2590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0" i="0">
                <a:solidFill>
                  <a:schemeClr val="accent2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38" hasCustomPrompt="1"/>
          </p:nvPr>
        </p:nvSpPr>
        <p:spPr>
          <a:xfrm>
            <a:off x="349250" y="3146863"/>
            <a:ext cx="3621628" cy="3400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75" b="0" i="0">
                <a:solidFill>
                  <a:schemeClr val="accent1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40" name="Text Placeholder 51"/>
          <p:cNvSpPr>
            <a:spLocks noGrp="1"/>
          </p:cNvSpPr>
          <p:nvPr>
            <p:ph type="body" sz="quarter" idx="39" hasCustomPrompt="1"/>
          </p:nvPr>
        </p:nvSpPr>
        <p:spPr>
          <a:xfrm>
            <a:off x="4893722" y="3470120"/>
            <a:ext cx="3621628" cy="9158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 b="0" i="0">
                <a:solidFill>
                  <a:schemeClr val="tx1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</a:t>
            </a:r>
          </a:p>
        </p:txBody>
      </p:sp>
      <p:sp>
        <p:nvSpPr>
          <p:cNvPr id="42" name="Text Placeholder 60"/>
          <p:cNvSpPr>
            <a:spLocks noGrp="1"/>
          </p:cNvSpPr>
          <p:nvPr>
            <p:ph type="body" sz="quarter" idx="40" hasCustomPrompt="1"/>
          </p:nvPr>
        </p:nvSpPr>
        <p:spPr>
          <a:xfrm>
            <a:off x="4915205" y="2902684"/>
            <a:ext cx="1342979" cy="2590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0" i="0">
                <a:solidFill>
                  <a:schemeClr val="accent2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quarter" idx="41" hasCustomPrompt="1"/>
          </p:nvPr>
        </p:nvSpPr>
        <p:spPr>
          <a:xfrm>
            <a:off x="4893722" y="3146863"/>
            <a:ext cx="3621628" cy="340082"/>
          </a:xfrm>
          <a:prstGeom prst="rect">
            <a:avLst/>
          </a:prstGeom>
        </p:spPr>
        <p:txBody>
          <a:bodyPr/>
          <a:lstStyle>
            <a:lvl1pPr marL="0" marR="0" indent="0" algn="l" defTabSz="34289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75" b="0" i="0">
                <a:solidFill>
                  <a:schemeClr val="accent1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pPr marL="0" marR="0" lvl="0" indent="0" algn="l" defTabSz="34289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Description</a:t>
            </a:r>
          </a:p>
          <a:p>
            <a:pPr lvl="0"/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5845EF9-FCBD-371E-CE46-C9D43DD85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249" y="258612"/>
            <a:ext cx="8586521" cy="565041"/>
          </a:xfrm>
          <a:prstGeom prst="rect">
            <a:avLst/>
          </a:prstGeom>
        </p:spPr>
        <p:txBody>
          <a:bodyPr/>
          <a:lstStyle>
            <a:lvl1pPr algn="l">
              <a:defRPr sz="2400" b="0" i="0">
                <a:solidFill>
                  <a:schemeClr val="tx2"/>
                </a:solidFill>
                <a:latin typeface="IBM Plex Serif Medium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BD55C5A-D03E-2B60-07E1-622006CE98F0}"/>
              </a:ext>
            </a:extLst>
          </p:cNvPr>
          <p:cNvCxnSpPr/>
          <p:nvPr userDrawn="1"/>
        </p:nvCxnSpPr>
        <p:spPr>
          <a:xfrm>
            <a:off x="418256" y="823653"/>
            <a:ext cx="806824" cy="0"/>
          </a:xfrm>
          <a:prstGeom prst="line">
            <a:avLst/>
          </a:prstGeom>
          <a:ln w="19050">
            <a:solidFill>
              <a:srgbClr val="39B9D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71D0B8E5-FEEE-6FBE-377C-723F0B512F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86858" y="4795104"/>
            <a:ext cx="39816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 b="0" i="0">
                <a:solidFill>
                  <a:srgbClr val="686A6D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fld id="{CE2D536C-2A16-4D6A-A110-BA3B2EC48D2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6424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&amp; 3 Hex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 Placeholder 51"/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488913" y="3022366"/>
            <a:ext cx="2425006" cy="11421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0" i="0">
                <a:solidFill>
                  <a:schemeClr val="tx1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/>
              <a:t>Lorem ipsum dolor sit amet, </a:t>
            </a:r>
            <a:r>
              <a:rPr lang="en-US" dirty="0" err="1"/>
              <a:t>sectetuer</a:t>
            </a:r>
            <a:r>
              <a:rPr lang="en-US" dirty="0"/>
              <a:t> adipiscing elit. Maecenas porttitor congue massa. 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32" hasCustomPrompt="1"/>
          </p:nvPr>
        </p:nvSpPr>
        <p:spPr>
          <a:xfrm>
            <a:off x="608481" y="2663034"/>
            <a:ext cx="2185870" cy="34008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75" b="0" i="0" baseline="0">
                <a:solidFill>
                  <a:schemeClr val="tx2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/>
              <a:t>POINT 01</a:t>
            </a:r>
          </a:p>
        </p:txBody>
      </p:sp>
      <p:sp>
        <p:nvSpPr>
          <p:cNvPr id="34" name="Text Placeholder 51"/>
          <p:cNvSpPr>
            <a:spLocks noGrp="1"/>
          </p:cNvSpPr>
          <p:nvPr>
            <p:ph type="body" sz="quarter" idx="36" hasCustomPrompt="1"/>
          </p:nvPr>
        </p:nvSpPr>
        <p:spPr>
          <a:xfrm>
            <a:off x="3346561" y="3022366"/>
            <a:ext cx="2425006" cy="11421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0" i="0">
                <a:solidFill>
                  <a:schemeClr val="tx1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/>
              <a:t>Lorem ipsum dolor sit amet, </a:t>
            </a:r>
            <a:r>
              <a:rPr lang="en-US" dirty="0" err="1"/>
              <a:t>sectetuer</a:t>
            </a:r>
            <a:r>
              <a:rPr lang="en-US" dirty="0"/>
              <a:t> adipiscing elit. Maecenas porttitor congue massa. 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37" hasCustomPrompt="1"/>
          </p:nvPr>
        </p:nvSpPr>
        <p:spPr>
          <a:xfrm>
            <a:off x="3466129" y="2663034"/>
            <a:ext cx="2185870" cy="34008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75" b="0" i="0" baseline="0">
                <a:solidFill>
                  <a:schemeClr val="tx2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/>
              <a:t>POINT 02</a:t>
            </a:r>
          </a:p>
        </p:txBody>
      </p:sp>
      <p:sp>
        <p:nvSpPr>
          <p:cNvPr id="50" name="Text Placeholder 51"/>
          <p:cNvSpPr>
            <a:spLocks noGrp="1"/>
          </p:cNvSpPr>
          <p:nvPr>
            <p:ph type="body" sz="quarter" idx="38" hasCustomPrompt="1"/>
          </p:nvPr>
        </p:nvSpPr>
        <p:spPr>
          <a:xfrm>
            <a:off x="6176267" y="3022366"/>
            <a:ext cx="2425006" cy="11421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0" i="0">
                <a:solidFill>
                  <a:schemeClr val="tx1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/>
              <a:t>Lorem ipsum dolor sit amet, </a:t>
            </a:r>
            <a:r>
              <a:rPr lang="en-US" dirty="0" err="1"/>
              <a:t>sectetuer</a:t>
            </a:r>
            <a:r>
              <a:rPr lang="en-US" dirty="0"/>
              <a:t> adipiscing elit. Maecenas porttitor congue massa. </a:t>
            </a:r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39" hasCustomPrompt="1"/>
          </p:nvPr>
        </p:nvSpPr>
        <p:spPr>
          <a:xfrm>
            <a:off x="6295835" y="2663034"/>
            <a:ext cx="2185870" cy="34008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75" b="0" i="0" baseline="0">
                <a:solidFill>
                  <a:schemeClr val="tx2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/>
              <a:t>POINT 03</a:t>
            </a:r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1FAF761C-96FE-F757-5081-6EBA39FF9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249" y="258612"/>
            <a:ext cx="8586521" cy="565041"/>
          </a:xfrm>
          <a:prstGeom prst="rect">
            <a:avLst/>
          </a:prstGeom>
        </p:spPr>
        <p:txBody>
          <a:bodyPr/>
          <a:lstStyle>
            <a:lvl1pPr algn="l">
              <a:defRPr sz="2400" b="0" i="0">
                <a:solidFill>
                  <a:schemeClr val="tx2"/>
                </a:solidFill>
                <a:latin typeface="IBM Plex Serif Medium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B48D7E5A-8F79-EACF-C824-8DD8B010DE2B}"/>
              </a:ext>
            </a:extLst>
          </p:cNvPr>
          <p:cNvCxnSpPr/>
          <p:nvPr userDrawn="1"/>
        </p:nvCxnSpPr>
        <p:spPr>
          <a:xfrm>
            <a:off x="418256" y="823653"/>
            <a:ext cx="806824" cy="0"/>
          </a:xfrm>
          <a:prstGeom prst="line">
            <a:avLst/>
          </a:prstGeom>
          <a:ln w="19050">
            <a:solidFill>
              <a:srgbClr val="39B9D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Hexagon 53">
            <a:extLst>
              <a:ext uri="{FF2B5EF4-FFF2-40B4-BE49-F238E27FC236}">
                <a16:creationId xmlns:a16="http://schemas.microsoft.com/office/drawing/2014/main" id="{950CF46D-00D6-F121-1275-9E6B658224F5}"/>
              </a:ext>
            </a:extLst>
          </p:cNvPr>
          <p:cNvSpPr/>
          <p:nvPr userDrawn="1"/>
        </p:nvSpPr>
        <p:spPr>
          <a:xfrm>
            <a:off x="1077828" y="1391075"/>
            <a:ext cx="1247177" cy="1089392"/>
          </a:xfrm>
          <a:prstGeom prst="hexagon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IBM Plex Serif" panose="02060503050406000203" pitchFamily="18" charset="77"/>
              </a:rPr>
              <a:t>1</a:t>
            </a:r>
          </a:p>
        </p:txBody>
      </p:sp>
      <p:sp>
        <p:nvSpPr>
          <p:cNvPr id="55" name="Hexagon 54">
            <a:extLst>
              <a:ext uri="{FF2B5EF4-FFF2-40B4-BE49-F238E27FC236}">
                <a16:creationId xmlns:a16="http://schemas.microsoft.com/office/drawing/2014/main" id="{31342DF1-8ADE-2847-D8D3-F76C09E69870}"/>
              </a:ext>
            </a:extLst>
          </p:cNvPr>
          <p:cNvSpPr/>
          <p:nvPr userDrawn="1"/>
        </p:nvSpPr>
        <p:spPr>
          <a:xfrm>
            <a:off x="3935476" y="1388694"/>
            <a:ext cx="1247177" cy="1089392"/>
          </a:xfrm>
          <a:prstGeom prst="hexagon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IBM Plex Serif" panose="02060503050406000203" pitchFamily="18" charset="77"/>
              </a:rPr>
              <a:t>2</a:t>
            </a:r>
          </a:p>
        </p:txBody>
      </p:sp>
      <p:sp>
        <p:nvSpPr>
          <p:cNvPr id="56" name="Hexagon 55">
            <a:extLst>
              <a:ext uri="{FF2B5EF4-FFF2-40B4-BE49-F238E27FC236}">
                <a16:creationId xmlns:a16="http://schemas.microsoft.com/office/drawing/2014/main" id="{C00F7A26-65EC-1060-F9A6-8E2B7374C66E}"/>
              </a:ext>
            </a:extLst>
          </p:cNvPr>
          <p:cNvSpPr/>
          <p:nvPr userDrawn="1"/>
        </p:nvSpPr>
        <p:spPr>
          <a:xfrm>
            <a:off x="6765182" y="1388694"/>
            <a:ext cx="1247177" cy="1089392"/>
          </a:xfrm>
          <a:prstGeom prst="hexagon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IBM Plex Serif" panose="02060503050406000203" pitchFamily="18" charset="77"/>
              </a:rPr>
              <a:t>3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19F08A44-2BBB-A7A6-854A-2B654A9F23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86858" y="4795104"/>
            <a:ext cx="39816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 b="0" i="0">
                <a:solidFill>
                  <a:srgbClr val="686A6D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fld id="{CE2D536C-2A16-4D6A-A110-BA3B2EC48D2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2022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E9E935E-4B39-CCF2-7D2D-BCD7AF71C0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0019" y="3012077"/>
            <a:ext cx="3643954" cy="317980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D05CC57-36D3-4C6E-5AD5-7C5B429F6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735" y="2006709"/>
            <a:ext cx="8586521" cy="565041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solidFill>
                  <a:schemeClr val="tx2"/>
                </a:solidFill>
                <a:latin typeface="IBM Plex Serif Medium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53051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lue Side Hex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Hexagon 21">
            <a:extLst>
              <a:ext uri="{FF2B5EF4-FFF2-40B4-BE49-F238E27FC236}">
                <a16:creationId xmlns:a16="http://schemas.microsoft.com/office/drawing/2014/main" id="{9ADD6610-2EBB-F9D2-16D1-14DC8A13DABB}"/>
              </a:ext>
            </a:extLst>
          </p:cNvPr>
          <p:cNvSpPr/>
          <p:nvPr userDrawn="1"/>
        </p:nvSpPr>
        <p:spPr>
          <a:xfrm>
            <a:off x="4844232" y="547952"/>
            <a:ext cx="4686557" cy="4093643"/>
          </a:xfrm>
          <a:prstGeom prst="hexagon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latin typeface="IBM Plex Serif" panose="02060503050406000203" pitchFamily="18" charset="77"/>
            </a:endParaRPr>
          </a:p>
        </p:txBody>
      </p:sp>
      <p:sp>
        <p:nvSpPr>
          <p:cNvPr id="23" name="Picture Placeholder 15">
            <a:extLst>
              <a:ext uri="{FF2B5EF4-FFF2-40B4-BE49-F238E27FC236}">
                <a16:creationId xmlns:a16="http://schemas.microsoft.com/office/drawing/2014/main" id="{B972008B-6482-479F-1DF0-3B83D99D322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056985" y="-12097"/>
            <a:ext cx="5844097" cy="5184937"/>
          </a:xfrm>
          <a:prstGeom prst="hexagon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 sz="1200" b="0" i="0" baseline="0">
                <a:latin typeface="IBM Plex Serif" panose="02060503050406000203" pitchFamily="18" charset="77"/>
              </a:defRPr>
            </a:lvl1pPr>
          </a:lstStyle>
          <a:p>
            <a:r>
              <a:rPr lang="en-US" dirty="0"/>
              <a:t>Click photo icon to insert photo</a:t>
            </a:r>
          </a:p>
        </p:txBody>
      </p:sp>
      <p:sp>
        <p:nvSpPr>
          <p:cNvPr id="12" name="Text Placeholder 23">
            <a:extLst>
              <a:ext uri="{FF2B5EF4-FFF2-40B4-BE49-F238E27FC236}">
                <a16:creationId xmlns:a16="http://schemas.microsoft.com/office/drawing/2014/main" id="{52C42FB2-DFF5-B670-4152-53E3C5D74B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0840" y="3420292"/>
            <a:ext cx="4373971" cy="285067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600" b="0" i="0">
                <a:solidFill>
                  <a:schemeClr val="tx2"/>
                </a:solidFill>
                <a:latin typeface="IBM Plex Serif SemiBold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3" name="Text Placeholder 26">
            <a:extLst>
              <a:ext uri="{FF2B5EF4-FFF2-40B4-BE49-F238E27FC236}">
                <a16:creationId xmlns:a16="http://schemas.microsoft.com/office/drawing/2014/main" id="{97314FF1-141F-0418-E35B-3010D14CCC4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0840" y="513351"/>
            <a:ext cx="4872292" cy="917644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600" b="0" i="0" baseline="0">
                <a:solidFill>
                  <a:schemeClr val="tx2"/>
                </a:solidFill>
                <a:latin typeface="IBM Plex Serif Medium" panose="02060503050406000203" pitchFamily="18" charset="77"/>
                <a:ea typeface="Verdana" charset="0"/>
                <a:cs typeface="Verdana" charset="0"/>
              </a:defRPr>
            </a:lvl1pPr>
            <a:lvl2pPr marL="457189" indent="0">
              <a:buNone/>
              <a:defRPr sz="2000" b="1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914377" indent="0">
              <a:buNone/>
              <a:defRPr sz="2000" b="1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371566" indent="0">
              <a:buNone/>
              <a:defRPr sz="2000" b="1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828754" indent="0">
              <a:buNone/>
              <a:defRPr sz="2000" b="1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76393520-3EA2-44A5-471F-8A81DE33895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0840" y="1476969"/>
            <a:ext cx="4872291" cy="4571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rgbClr val="123F66"/>
                </a:solidFill>
                <a:latin typeface="IBM Plex Serif Light" panose="02060403050406000203" pitchFamily="18" charset="77"/>
                <a:ea typeface="Verdana" charset="0"/>
                <a:cs typeface="Verdana" charset="0"/>
              </a:defRPr>
            </a:lvl1pPr>
            <a:lvl2pPr marL="457189" indent="0">
              <a:buNone/>
              <a:defRPr sz="1200" b="0" i="1">
                <a:latin typeface="Verdana" charset="0"/>
                <a:ea typeface="Verdana" charset="0"/>
                <a:cs typeface="Verdana" charset="0"/>
              </a:defRPr>
            </a:lvl2pPr>
            <a:lvl3pPr marL="914377" indent="0">
              <a:buNone/>
              <a:defRPr sz="1200" b="0" i="1">
                <a:latin typeface="Verdana" charset="0"/>
                <a:ea typeface="Verdana" charset="0"/>
                <a:cs typeface="Verdana" charset="0"/>
              </a:defRPr>
            </a:lvl3pPr>
            <a:lvl4pPr marL="1371566" indent="0">
              <a:buNone/>
              <a:defRPr sz="1200" b="0" i="1">
                <a:latin typeface="Verdana" charset="0"/>
                <a:ea typeface="Verdana" charset="0"/>
                <a:cs typeface="Verdana" charset="0"/>
              </a:defRPr>
            </a:lvl4pPr>
            <a:lvl5pPr marL="1828754" indent="0">
              <a:buNone/>
              <a:defRPr sz="1200" b="0" i="1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 dirty="0"/>
              <a:t>Presentation Subtitle</a:t>
            </a:r>
          </a:p>
        </p:txBody>
      </p:sp>
      <p:sp>
        <p:nvSpPr>
          <p:cNvPr id="16" name="Text Placeholder 29">
            <a:extLst>
              <a:ext uri="{FF2B5EF4-FFF2-40B4-BE49-F238E27FC236}">
                <a16:creationId xmlns:a16="http://schemas.microsoft.com/office/drawing/2014/main" id="{2748385E-1ACB-1A1D-9C53-B2715EFA636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6850" y="3768080"/>
            <a:ext cx="4377961" cy="34883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 b="0" i="0" baseline="0">
                <a:solidFill>
                  <a:schemeClr val="tx2"/>
                </a:solidFill>
                <a:latin typeface="IBM Plex Serif Medium" panose="02060503050406000203" pitchFamily="18" charset="77"/>
                <a:ea typeface="Verdana" charset="0"/>
                <a:cs typeface="Verdana" charset="0"/>
              </a:defRPr>
            </a:lvl1pPr>
            <a:lvl2pPr marL="457189" indent="0">
              <a:buNone/>
              <a:defRPr sz="1200" b="0" i="1">
                <a:latin typeface="Verdana" charset="0"/>
                <a:ea typeface="Verdana" charset="0"/>
                <a:cs typeface="Verdana" charset="0"/>
              </a:defRPr>
            </a:lvl2pPr>
            <a:lvl3pPr marL="914377" indent="0">
              <a:buNone/>
              <a:defRPr sz="1200" b="0" i="1">
                <a:latin typeface="Verdana" charset="0"/>
                <a:ea typeface="Verdana" charset="0"/>
                <a:cs typeface="Verdana" charset="0"/>
              </a:defRPr>
            </a:lvl3pPr>
            <a:lvl4pPr marL="1371566" indent="0">
              <a:buNone/>
              <a:defRPr sz="1200" b="0" i="1">
                <a:latin typeface="Verdana" charset="0"/>
                <a:ea typeface="Verdana" charset="0"/>
                <a:cs typeface="Verdana" charset="0"/>
              </a:defRPr>
            </a:lvl4pPr>
            <a:lvl5pPr marL="1828754" indent="0">
              <a:buNone/>
              <a:defRPr sz="1200" b="0" i="1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 dirty="0"/>
              <a:t>Name of conference or meeting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3CD9F1A-5439-B85D-AC32-C1EDDA6AD2BF}"/>
              </a:ext>
            </a:extLst>
          </p:cNvPr>
          <p:cNvCxnSpPr/>
          <p:nvPr userDrawn="1"/>
        </p:nvCxnSpPr>
        <p:spPr>
          <a:xfrm>
            <a:off x="435430" y="1986194"/>
            <a:ext cx="605118" cy="0"/>
          </a:xfrm>
          <a:prstGeom prst="line">
            <a:avLst/>
          </a:prstGeom>
          <a:ln w="2540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29">
            <a:extLst>
              <a:ext uri="{FF2B5EF4-FFF2-40B4-BE49-F238E27FC236}">
                <a16:creationId xmlns:a16="http://schemas.microsoft.com/office/drawing/2014/main" id="{36001DA8-95C4-7F1F-49C7-6BBEE3ACEDC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4518" y="2223334"/>
            <a:ext cx="4149387" cy="95981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 i="0">
                <a:solidFill>
                  <a:schemeClr val="tx2"/>
                </a:solidFill>
                <a:latin typeface="IBM Plex Serif Light" panose="02060403050406000203" pitchFamily="18" charset="77"/>
                <a:ea typeface="Verdana" charset="0"/>
                <a:cs typeface="Verdana" charset="0"/>
              </a:defRPr>
            </a:lvl1pPr>
            <a:lvl2pPr marL="457189" indent="0">
              <a:buNone/>
              <a:defRPr sz="1200" b="0" i="1">
                <a:latin typeface="Verdana" charset="0"/>
                <a:ea typeface="Verdana" charset="0"/>
                <a:cs typeface="Verdana" charset="0"/>
              </a:defRPr>
            </a:lvl2pPr>
            <a:lvl3pPr marL="914377" indent="0">
              <a:buNone/>
              <a:defRPr sz="1200" b="0" i="1">
                <a:latin typeface="Verdana" charset="0"/>
                <a:ea typeface="Verdana" charset="0"/>
                <a:cs typeface="Verdana" charset="0"/>
              </a:defRPr>
            </a:lvl3pPr>
            <a:lvl4pPr marL="1371566" indent="0">
              <a:buNone/>
              <a:defRPr sz="1200" b="0" i="1">
                <a:latin typeface="Verdana" charset="0"/>
                <a:ea typeface="Verdana" charset="0"/>
                <a:cs typeface="Verdana" charset="0"/>
              </a:defRPr>
            </a:lvl4pPr>
            <a:lvl5pPr marL="1828754" indent="0">
              <a:buNone/>
              <a:defRPr sz="1200" b="0" i="1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 dirty="0"/>
              <a:t>First Last Name</a:t>
            </a:r>
          </a:p>
          <a:p>
            <a:pPr lvl="0"/>
            <a:r>
              <a:rPr lang="en-US" dirty="0"/>
              <a:t>First Last Name</a:t>
            </a:r>
          </a:p>
          <a:p>
            <a:pPr lvl="0"/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0546A08-7CD6-6FD0-704E-2693481173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058" b="27929"/>
          <a:stretch/>
        </p:blipFill>
        <p:spPr>
          <a:xfrm>
            <a:off x="81949" y="100301"/>
            <a:ext cx="2190315" cy="671869"/>
          </a:xfrm>
          <a:prstGeom prst="rect">
            <a:avLst/>
          </a:prstGeom>
        </p:spPr>
      </p:pic>
      <p:sp>
        <p:nvSpPr>
          <p:cNvPr id="25" name="Footer Placeholder 20">
            <a:extLst>
              <a:ext uri="{FF2B5EF4-FFF2-40B4-BE49-F238E27FC236}">
                <a16:creationId xmlns:a16="http://schemas.microsoft.com/office/drawing/2014/main" id="{D4858857-0495-0EFD-A504-F72907312445}"/>
              </a:ext>
            </a:extLst>
          </p:cNvPr>
          <p:cNvSpPr txBox="1">
            <a:spLocks/>
          </p:cNvSpPr>
          <p:nvPr userDrawn="1"/>
        </p:nvSpPr>
        <p:spPr>
          <a:xfrm>
            <a:off x="-3150" y="4879135"/>
            <a:ext cx="1482277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75" b="0" i="0" dirty="0">
                <a:solidFill>
                  <a:schemeClr val="tx1">
                    <a:lumMod val="60000"/>
                    <a:lumOff val="40000"/>
                  </a:schemeClr>
                </a:solidFill>
                <a:latin typeface="IBM Plex Serif" panose="02060503050406000203" pitchFamily="18" charset="77"/>
                <a:ea typeface="Verdana" charset="0"/>
                <a:cs typeface="Verdana" charset="0"/>
              </a:rPr>
              <a:t>Not for Third-Party Distribution</a:t>
            </a:r>
          </a:p>
        </p:txBody>
      </p:sp>
    </p:spTree>
    <p:extLst>
      <p:ext uri="{BB962C8B-B14F-4D97-AF65-F5344CB8AC3E}">
        <p14:creationId xmlns:p14="http://schemas.microsoft.com/office/powerpoint/2010/main" val="1646849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E9E935E-4B39-CCF2-7D2D-BCD7AF71C0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0019" y="3012077"/>
            <a:ext cx="3643954" cy="317980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D05CC57-36D3-4C6E-5AD5-7C5B429F6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735" y="2006709"/>
            <a:ext cx="8586521" cy="565041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solidFill>
                  <a:schemeClr val="tx2"/>
                </a:solidFill>
                <a:latin typeface="IBM Plex Serif Medium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291080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ivider D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B1765D-82DB-6E98-B859-F5CCF50ACD45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13C6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9E935E-4B39-CCF2-7D2D-BCD7AF71C0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0019" y="3012077"/>
            <a:ext cx="3643954" cy="317980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0154E5C-1577-A5A5-E3A6-0FFB5FCBF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735" y="2006709"/>
            <a:ext cx="8586521" cy="565041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solidFill>
                  <a:schemeClr val="bg1"/>
                </a:solidFill>
                <a:latin typeface="IBM Plex Serif Medium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67950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ivider L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B1765D-82DB-6E98-B859-F5CCF50ACD45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9E935E-4B39-CCF2-7D2D-BCD7AF71C0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0019" y="3012077"/>
            <a:ext cx="3643954" cy="317980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DE1D534-A30F-150C-DDEB-4585F236F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735" y="2006709"/>
            <a:ext cx="8586521" cy="565041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solidFill>
                  <a:schemeClr val="bg1"/>
                </a:solidFill>
                <a:latin typeface="IBM Plex Serif Medium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632448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Wa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377EE2F-200A-F87A-2352-5D40D39304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solidFill>
            <a:srgbClr val="113C64"/>
          </a:solidFill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2C1AD56-7358-C49D-9F8E-83EA95048EAF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13C6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IBM Plex Serif" panose="02060503050406000203" pitchFamily="18" charset="77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A8BBFB-ADD5-CCB8-D8D3-22EC456C0F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089" t="19050" r="19666" b="19888"/>
          <a:stretch/>
        </p:blipFill>
        <p:spPr>
          <a:xfrm>
            <a:off x="3457903" y="1892727"/>
            <a:ext cx="2228193" cy="1839310"/>
          </a:xfrm>
          <a:prstGeom prst="rect">
            <a:avLst/>
          </a:prstGeom>
        </p:spPr>
      </p:pic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F84190A6-CFDA-9E6A-6658-9C1B9D027C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57903" y="3868615"/>
            <a:ext cx="2231160" cy="32043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Pct val="90000"/>
              <a:buFont typeface="ZapfDingbatsITC" charset="0"/>
              <a:buNone/>
              <a:defRPr lang="en-US" sz="1200" b="0" i="0" smtClean="0">
                <a:solidFill>
                  <a:schemeClr val="bg1"/>
                </a:solidFill>
                <a:effectLst/>
                <a:latin typeface="IBM Plex Serif" panose="02060503050406000203" pitchFamily="18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32" marR="0" indent="-28574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25000"/>
              <a:buFont typeface="Arial" charset="0"/>
              <a:buChar char="•"/>
              <a:tabLst/>
              <a:defRPr lang="en-US" sz="1600" b="0" i="0" smtClean="0">
                <a:solidFill>
                  <a:srgbClr val="123F6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00127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/>
              </a:buClr>
              <a:buFont typeface="Verdana" panose="020B0604030504040204" pitchFamily="34" charset="0"/>
              <a:buChar char="–"/>
              <a:defRPr sz="1400">
                <a:solidFill>
                  <a:srgbClr val="123F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60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DE8D4A8E-B70D-70E0-B6E3-5C7128ED997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54936" y="4200582"/>
            <a:ext cx="2231160" cy="32043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Pct val="90000"/>
              <a:buFont typeface="ZapfDingbatsITC" charset="0"/>
              <a:buNone/>
              <a:defRPr lang="en-US" sz="1200" b="0" i="0" smtClean="0">
                <a:solidFill>
                  <a:schemeClr val="bg1"/>
                </a:solidFill>
                <a:effectLst/>
                <a:latin typeface="IBM Plex Serif" panose="02060503050406000203" pitchFamily="18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32" marR="0" indent="-28574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25000"/>
              <a:buFont typeface="Arial" charset="0"/>
              <a:buChar char="•"/>
              <a:tabLst/>
              <a:defRPr lang="en-US" sz="1600" b="0" i="0" smtClean="0">
                <a:solidFill>
                  <a:srgbClr val="123F6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00127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/>
              </a:buClr>
              <a:buFont typeface="Verdana" panose="020B0604030504040204" pitchFamily="34" charset="0"/>
              <a:buChar char="–"/>
              <a:defRPr sz="1400">
                <a:solidFill>
                  <a:srgbClr val="123F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60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 dirty="0"/>
              <a:t>Phone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E6648A37-0D8A-2540-ACFA-E6287B7015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4936" y="4535085"/>
            <a:ext cx="2231160" cy="32043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Pct val="90000"/>
              <a:buFont typeface="ZapfDingbatsITC" charset="0"/>
              <a:buNone/>
              <a:defRPr lang="en-US" sz="1200" b="0" i="0" smtClean="0">
                <a:solidFill>
                  <a:schemeClr val="bg1"/>
                </a:solidFill>
                <a:effectLst/>
                <a:latin typeface="IBM Plex Serif" panose="02060503050406000203" pitchFamily="18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32" marR="0" indent="-28574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25000"/>
              <a:buFont typeface="Arial" charset="0"/>
              <a:buChar char="•"/>
              <a:tabLst/>
              <a:defRPr lang="en-US" sz="1600" b="0" i="0" smtClean="0">
                <a:solidFill>
                  <a:srgbClr val="123F6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00127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/>
              </a:buClr>
              <a:buFont typeface="Verdana" panose="020B0604030504040204" pitchFamily="34" charset="0"/>
              <a:buChar char="–"/>
              <a:defRPr sz="1400">
                <a:solidFill>
                  <a:srgbClr val="123F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60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 dirty="0"/>
              <a:t>Email</a:t>
            </a:r>
          </a:p>
        </p:txBody>
      </p:sp>
    </p:spTree>
    <p:extLst>
      <p:ext uri="{BB962C8B-B14F-4D97-AF65-F5344CB8AC3E}">
        <p14:creationId xmlns:p14="http://schemas.microsoft.com/office/powerpoint/2010/main" val="2487720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s Slide Mnt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mountain, outdoor, nature&#10;&#10;Description automatically generated">
            <a:extLst>
              <a:ext uri="{FF2B5EF4-FFF2-40B4-BE49-F238E27FC236}">
                <a16:creationId xmlns:a16="http://schemas.microsoft.com/office/drawing/2014/main" id="{E5921818-5670-E39A-8889-06397FDEB6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2C1AD56-7358-C49D-9F8E-83EA95048EAF}"/>
              </a:ext>
            </a:extLst>
          </p:cNvPr>
          <p:cNvSpPr/>
          <p:nvPr userDrawn="1"/>
        </p:nvSpPr>
        <p:spPr>
          <a:xfrm>
            <a:off x="0" y="-1"/>
            <a:ext cx="9144000" cy="51435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1968D38-367C-C50A-3D2D-BE41962B80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089" t="19050" r="19666" b="19888"/>
          <a:stretch/>
        </p:blipFill>
        <p:spPr>
          <a:xfrm>
            <a:off x="3457903" y="1892727"/>
            <a:ext cx="2228193" cy="1839310"/>
          </a:xfrm>
          <a:prstGeom prst="rect">
            <a:avLst/>
          </a:prstGeom>
        </p:spPr>
      </p:pic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FDFA71C9-E1F4-B77B-3F73-5FC5B487B0F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57903" y="3868615"/>
            <a:ext cx="2231160" cy="32043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Pct val="90000"/>
              <a:buFont typeface="ZapfDingbatsITC" charset="0"/>
              <a:buNone/>
              <a:defRPr lang="en-US" sz="1200" b="0" i="0" smtClean="0">
                <a:solidFill>
                  <a:schemeClr val="bg1"/>
                </a:solidFill>
                <a:effectLst/>
                <a:latin typeface="IBM Plex Serif" panose="02060503050406000203" pitchFamily="18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32" marR="0" indent="-28574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25000"/>
              <a:buFont typeface="Arial" charset="0"/>
              <a:buChar char="•"/>
              <a:tabLst/>
              <a:defRPr lang="en-US" sz="1600" b="0" i="0" smtClean="0">
                <a:solidFill>
                  <a:srgbClr val="123F6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00127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/>
              </a:buClr>
              <a:buFont typeface="Verdana" panose="020B0604030504040204" pitchFamily="34" charset="0"/>
              <a:buChar char="–"/>
              <a:defRPr sz="1400">
                <a:solidFill>
                  <a:srgbClr val="123F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60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E2EECC7D-E88F-DD33-9B45-8E5D98AC67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54936" y="4200582"/>
            <a:ext cx="2231160" cy="32043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Pct val="90000"/>
              <a:buFont typeface="ZapfDingbatsITC" charset="0"/>
              <a:buNone/>
              <a:defRPr lang="en-US" sz="1200" b="0" i="0" smtClean="0">
                <a:solidFill>
                  <a:schemeClr val="bg1"/>
                </a:solidFill>
                <a:effectLst/>
                <a:latin typeface="IBM Plex Serif" panose="02060503050406000203" pitchFamily="18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32" marR="0" indent="-28574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25000"/>
              <a:buFont typeface="Arial" charset="0"/>
              <a:buChar char="•"/>
              <a:tabLst/>
              <a:defRPr lang="en-US" sz="1600" b="0" i="0" smtClean="0">
                <a:solidFill>
                  <a:srgbClr val="123F6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00127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/>
              </a:buClr>
              <a:buFont typeface="Verdana" panose="020B0604030504040204" pitchFamily="34" charset="0"/>
              <a:buChar char="–"/>
              <a:defRPr sz="1400">
                <a:solidFill>
                  <a:srgbClr val="123F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60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 dirty="0"/>
              <a:t>Phone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2E687828-F639-B6B7-FF49-0656D755F9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4936" y="4535085"/>
            <a:ext cx="2231160" cy="32043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Pct val="90000"/>
              <a:buFont typeface="ZapfDingbatsITC" charset="0"/>
              <a:buNone/>
              <a:defRPr lang="en-US" sz="1200" b="0" i="0" smtClean="0">
                <a:solidFill>
                  <a:schemeClr val="bg1"/>
                </a:solidFill>
                <a:effectLst/>
                <a:latin typeface="IBM Plex Serif" panose="02060503050406000203" pitchFamily="18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32" marR="0" indent="-28574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25000"/>
              <a:buFont typeface="Arial" charset="0"/>
              <a:buChar char="•"/>
              <a:tabLst/>
              <a:defRPr lang="en-US" sz="1600" b="0" i="0" smtClean="0">
                <a:solidFill>
                  <a:srgbClr val="123F6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00127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/>
              </a:buClr>
              <a:buFont typeface="Verdana" panose="020B0604030504040204" pitchFamily="34" charset="0"/>
              <a:buChar char="–"/>
              <a:defRPr sz="1400">
                <a:solidFill>
                  <a:srgbClr val="123F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60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 dirty="0"/>
              <a:t>Email</a:t>
            </a:r>
          </a:p>
        </p:txBody>
      </p:sp>
    </p:spTree>
    <p:extLst>
      <p:ext uri="{BB962C8B-B14F-4D97-AF65-F5344CB8AC3E}">
        <p14:creationId xmlns:p14="http://schemas.microsoft.com/office/powerpoint/2010/main" val="920848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Ch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hild drinking from a bottle&#10;&#10;Description automatically generated with medium confidence">
            <a:extLst>
              <a:ext uri="{FF2B5EF4-FFF2-40B4-BE49-F238E27FC236}">
                <a16:creationId xmlns:a16="http://schemas.microsoft.com/office/drawing/2014/main" id="{190C1C14-B146-60AE-D744-3A839F258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2C1AD56-7358-C49D-9F8E-83EA95048EAF}"/>
              </a:ext>
            </a:extLst>
          </p:cNvPr>
          <p:cNvSpPr/>
          <p:nvPr userDrawn="1"/>
        </p:nvSpPr>
        <p:spPr>
          <a:xfrm>
            <a:off x="-1" y="0"/>
            <a:ext cx="9144000" cy="51435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A8BBFB-ADD5-CCB8-D8D3-22EC456C0F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089" t="19050" r="19666" b="19888"/>
          <a:stretch/>
        </p:blipFill>
        <p:spPr>
          <a:xfrm>
            <a:off x="714705" y="1892727"/>
            <a:ext cx="2228193" cy="1839310"/>
          </a:xfrm>
          <a:prstGeom prst="rect">
            <a:avLst/>
          </a:prstGeom>
        </p:spPr>
      </p:pic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0065E311-079C-5534-08D0-AAC4E12765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4705" y="3784103"/>
            <a:ext cx="2231160" cy="32043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Pct val="90000"/>
              <a:buFont typeface="ZapfDingbatsITC" charset="0"/>
              <a:buNone/>
              <a:defRPr lang="en-US" sz="1200" b="0" i="0" smtClean="0">
                <a:solidFill>
                  <a:schemeClr val="bg1"/>
                </a:solidFill>
                <a:effectLst/>
                <a:latin typeface="IBM Plex Serif" panose="02060503050406000203" pitchFamily="18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32" marR="0" indent="-28574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25000"/>
              <a:buFont typeface="Arial" charset="0"/>
              <a:buChar char="•"/>
              <a:tabLst/>
              <a:defRPr lang="en-US" sz="1600" b="0" i="0" smtClean="0">
                <a:solidFill>
                  <a:srgbClr val="123F6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00127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/>
              </a:buClr>
              <a:buFont typeface="Verdana" panose="020B0604030504040204" pitchFamily="34" charset="0"/>
              <a:buChar char="–"/>
              <a:defRPr sz="1400">
                <a:solidFill>
                  <a:srgbClr val="123F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60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CB5CBCE9-BEB8-110A-0695-E07FE35B02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1738" y="4116070"/>
            <a:ext cx="2231160" cy="32043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Pct val="90000"/>
              <a:buFont typeface="ZapfDingbatsITC" charset="0"/>
              <a:buNone/>
              <a:defRPr lang="en-US" sz="1200" b="0" i="0" smtClean="0">
                <a:solidFill>
                  <a:schemeClr val="bg1"/>
                </a:solidFill>
                <a:effectLst/>
                <a:latin typeface="IBM Plex Serif" panose="02060503050406000203" pitchFamily="18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32" marR="0" indent="-28574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25000"/>
              <a:buFont typeface="Arial" charset="0"/>
              <a:buChar char="•"/>
              <a:tabLst/>
              <a:defRPr lang="en-US" sz="1600" b="0" i="0" smtClean="0">
                <a:solidFill>
                  <a:srgbClr val="123F6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00127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/>
              </a:buClr>
              <a:buFont typeface="Verdana" panose="020B0604030504040204" pitchFamily="34" charset="0"/>
              <a:buChar char="–"/>
              <a:defRPr sz="1400">
                <a:solidFill>
                  <a:srgbClr val="123F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60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 dirty="0"/>
              <a:t>Phone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EBA5C4F6-CF5D-3C72-1B8D-C4D706E8E6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1738" y="4450573"/>
            <a:ext cx="2231160" cy="32043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Pct val="90000"/>
              <a:buFont typeface="ZapfDingbatsITC" charset="0"/>
              <a:buNone/>
              <a:defRPr lang="en-US" sz="1200" b="0" i="0" smtClean="0">
                <a:solidFill>
                  <a:schemeClr val="bg1"/>
                </a:solidFill>
                <a:effectLst/>
                <a:latin typeface="IBM Plex Serif" panose="02060503050406000203" pitchFamily="18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32" marR="0" indent="-28574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25000"/>
              <a:buFont typeface="Arial" charset="0"/>
              <a:buChar char="•"/>
              <a:tabLst/>
              <a:defRPr lang="en-US" sz="1600" b="0" i="0" smtClean="0">
                <a:solidFill>
                  <a:srgbClr val="123F6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00127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/>
              </a:buClr>
              <a:buFont typeface="Verdana" panose="020B0604030504040204" pitchFamily="34" charset="0"/>
              <a:buChar char="–"/>
              <a:defRPr sz="1400">
                <a:solidFill>
                  <a:srgbClr val="123F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60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 dirty="0"/>
              <a:t>Email</a:t>
            </a:r>
          </a:p>
        </p:txBody>
      </p:sp>
    </p:spTree>
    <p:extLst>
      <p:ext uri="{BB962C8B-B14F-4D97-AF65-F5344CB8AC3E}">
        <p14:creationId xmlns:p14="http://schemas.microsoft.com/office/powerpoint/2010/main" val="676046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- Headline &amp; Bullets Right H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4D61064-4DB1-BD15-C7A3-92372C3ED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249" y="258612"/>
            <a:ext cx="8586521" cy="565041"/>
          </a:xfrm>
          <a:prstGeom prst="rect">
            <a:avLst/>
          </a:prstGeom>
        </p:spPr>
        <p:txBody>
          <a:bodyPr/>
          <a:lstStyle>
            <a:lvl1pPr algn="l">
              <a:defRPr sz="2400" b="0" i="0">
                <a:solidFill>
                  <a:schemeClr val="tx2"/>
                </a:solidFill>
                <a:latin typeface="IBM Plex Serif Medium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A3D2961-EB3D-980A-CEE4-6C00E3654F26}"/>
              </a:ext>
            </a:extLst>
          </p:cNvPr>
          <p:cNvCxnSpPr/>
          <p:nvPr userDrawn="1"/>
        </p:nvCxnSpPr>
        <p:spPr>
          <a:xfrm>
            <a:off x="418256" y="823653"/>
            <a:ext cx="806824" cy="0"/>
          </a:xfrm>
          <a:prstGeom prst="line">
            <a:avLst/>
          </a:prstGeom>
          <a:ln w="19050">
            <a:solidFill>
              <a:srgbClr val="39B9D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Hexagon 8">
            <a:extLst>
              <a:ext uri="{FF2B5EF4-FFF2-40B4-BE49-F238E27FC236}">
                <a16:creationId xmlns:a16="http://schemas.microsoft.com/office/drawing/2014/main" id="{E1217110-0C1C-C9B1-9CDF-EC9752CEE1F3}"/>
              </a:ext>
            </a:extLst>
          </p:cNvPr>
          <p:cNvSpPr/>
          <p:nvPr userDrawn="1"/>
        </p:nvSpPr>
        <p:spPr>
          <a:xfrm>
            <a:off x="7920860" y="2582033"/>
            <a:ext cx="1758272" cy="1535826"/>
          </a:xfrm>
          <a:prstGeom prst="hexagon">
            <a:avLst/>
          </a:prstGeom>
          <a:solidFill>
            <a:srgbClr val="113C6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latin typeface="IBM Plex Serif" panose="02060503050406000203" pitchFamily="18" charset="77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41D23050-5929-8DF2-02CD-6925B65518FE}"/>
              </a:ext>
            </a:extLst>
          </p:cNvPr>
          <p:cNvSpPr/>
          <p:nvPr userDrawn="1"/>
        </p:nvSpPr>
        <p:spPr>
          <a:xfrm>
            <a:off x="8541354" y="1276659"/>
            <a:ext cx="972041" cy="812113"/>
          </a:xfrm>
          <a:prstGeom prst="hexagon">
            <a:avLst/>
          </a:prstGeom>
          <a:solidFill>
            <a:srgbClr val="113C6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latin typeface="IBM Plex Serif" panose="02060503050406000203" pitchFamily="18" charset="77"/>
            </a:endParaRPr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3C48C6F5-2F08-4225-FC9C-F1EBF38B3826}"/>
              </a:ext>
            </a:extLst>
          </p:cNvPr>
          <p:cNvSpPr/>
          <p:nvPr userDrawn="1"/>
        </p:nvSpPr>
        <p:spPr>
          <a:xfrm>
            <a:off x="8077555" y="2048600"/>
            <a:ext cx="2979663" cy="2602693"/>
          </a:xfrm>
          <a:prstGeom prst="hexagon">
            <a:avLst/>
          </a:prstGeom>
          <a:solidFill>
            <a:srgbClr val="39B9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latin typeface="IBM Plex Serif" panose="02060503050406000203" pitchFamily="18" charset="77"/>
            </a:endParaRPr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DA70526E-D148-C5C6-5A70-0D2C608346C8}"/>
              </a:ext>
            </a:extLst>
          </p:cNvPr>
          <p:cNvSpPr/>
          <p:nvPr userDrawn="1"/>
        </p:nvSpPr>
        <p:spPr>
          <a:xfrm>
            <a:off x="7845793" y="1677461"/>
            <a:ext cx="887097" cy="741145"/>
          </a:xfrm>
          <a:prstGeom prst="hexagon">
            <a:avLst/>
          </a:prstGeom>
          <a:solidFill>
            <a:srgbClr val="F574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latin typeface="IBM Plex Serif" panose="02060503050406000203" pitchFamily="18" charset="77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2DF629B6-6548-B2A4-BD7D-B60D4710A9AF}"/>
              </a:ext>
            </a:extLst>
          </p:cNvPr>
          <p:cNvSpPr/>
          <p:nvPr userDrawn="1"/>
        </p:nvSpPr>
        <p:spPr>
          <a:xfrm>
            <a:off x="8301447" y="3747286"/>
            <a:ext cx="887097" cy="741145"/>
          </a:xfrm>
          <a:prstGeom prst="hexagon">
            <a:avLst/>
          </a:prstGeom>
          <a:solidFill>
            <a:srgbClr val="EEE828">
              <a:alpha val="63137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latin typeface="IBM Plex Serif" panose="02060503050406000203" pitchFamily="18" charset="77"/>
            </a:endParaRP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8603EC7-F799-D9C2-7C82-57E83B535B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84513" y="4795104"/>
            <a:ext cx="39816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 b="0" i="0">
                <a:solidFill>
                  <a:srgbClr val="686A6D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fld id="{CE2D536C-2A16-4D6A-A110-BA3B2EC48D2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47DCE0BF-61B3-A8B7-B66B-822C897B1F2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8256" y="1035906"/>
            <a:ext cx="8517514" cy="3517987"/>
          </a:xfrm>
          <a:prstGeom prst="rect">
            <a:avLst/>
          </a:prstGeom>
        </p:spPr>
        <p:txBody>
          <a:bodyPr/>
          <a:lstStyle>
            <a:lvl1pPr marL="228594" indent="-2285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Pct val="90000"/>
              <a:buFont typeface="ZapfDingbatsITC" charset="0"/>
              <a:buChar char="❯"/>
              <a:defRPr lang="en-US" sz="1800" b="0" i="0" smtClean="0">
                <a:solidFill>
                  <a:srgbClr val="123F66"/>
                </a:solidFill>
                <a:effectLst/>
                <a:latin typeface="IBM Plex Serif" panose="02060503050406000203" pitchFamily="18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32" marR="0" indent="-28574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25000"/>
              <a:buFont typeface="Arial" charset="0"/>
              <a:buChar char="•"/>
              <a:tabLst/>
              <a:defRPr lang="en-US" sz="1600" b="0" i="0" smtClean="0">
                <a:solidFill>
                  <a:srgbClr val="123F66"/>
                </a:solidFill>
                <a:effectLst/>
                <a:latin typeface="IBM Plex Serif" panose="02060503050406000203" pitchFamily="18" charset="77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00127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/>
              </a:buClr>
              <a:buFont typeface="Verdana" panose="020B0604030504040204" pitchFamily="34" charset="0"/>
              <a:buChar char="–"/>
              <a:defRPr sz="1400" b="0" i="0">
                <a:solidFill>
                  <a:srgbClr val="123F66"/>
                </a:solidFill>
                <a:latin typeface="IBM Plex Serif" panose="02060503050406000203" pitchFamily="18" charset="77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200" b="0" i="0">
                <a:solidFill>
                  <a:schemeClr val="tx2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4pPr>
            <a:lvl5pPr marL="1371566" indent="0">
              <a:buFont typeface="Wingdings" pitchFamily="2" charset="2"/>
              <a:buNone/>
              <a:defRPr sz="1000" b="0" i="0">
                <a:solidFill>
                  <a:schemeClr val="accent1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 dirty="0"/>
              <a:t>Lorem ipsum dolor sit amet, consectetuer adipiscing elit. </a:t>
            </a:r>
          </a:p>
          <a:p>
            <a:pPr lvl="1"/>
            <a:r>
              <a:rPr lang="en-US" dirty="0"/>
              <a:t>Lorem Ipsum</a:t>
            </a:r>
          </a:p>
          <a:p>
            <a:pPr lvl="2"/>
            <a:r>
              <a:rPr lang="en-US" dirty="0"/>
              <a:t>Lorem Ipsum</a:t>
            </a:r>
          </a:p>
          <a:p>
            <a:pPr lvl="3"/>
            <a:r>
              <a:rPr lang="en-US" dirty="0"/>
              <a:t>   Lorem Ipsum</a:t>
            </a:r>
          </a:p>
          <a:p>
            <a:pPr lvl="2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289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mage Multi-H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49"/>
          <p:cNvSpPr>
            <a:spLocks noGrp="1"/>
          </p:cNvSpPr>
          <p:nvPr>
            <p:ph type="pic" sz="quarter" idx="14" hasCustomPrompt="1"/>
          </p:nvPr>
        </p:nvSpPr>
        <p:spPr>
          <a:xfrm flipH="1">
            <a:off x="4445539" y="0"/>
            <a:ext cx="4698460" cy="5143500"/>
          </a:xfrm>
          <a:custGeom>
            <a:avLst/>
            <a:gdLst>
              <a:gd name="connsiteX0" fmla="*/ 2896839 w 4931549"/>
              <a:gd name="connsiteY0" fmla="*/ 5407296 h 5848530"/>
              <a:gd name="connsiteX1" fmla="*/ 3558006 w 4931549"/>
              <a:gd name="connsiteY1" fmla="*/ 5407296 h 5848530"/>
              <a:gd name="connsiteX2" fmla="*/ 3812754 w 4931549"/>
              <a:gd name="connsiteY2" fmla="*/ 5848530 h 5848530"/>
              <a:gd name="connsiteX3" fmla="*/ 2642093 w 4931549"/>
              <a:gd name="connsiteY3" fmla="*/ 5848530 h 5848530"/>
              <a:gd name="connsiteX4" fmla="*/ 806783 w 4931549"/>
              <a:gd name="connsiteY4" fmla="*/ 5407296 h 5848530"/>
              <a:gd name="connsiteX5" fmla="*/ 1467950 w 4931549"/>
              <a:gd name="connsiteY5" fmla="*/ 5407296 h 5848530"/>
              <a:gd name="connsiteX6" fmla="*/ 1722698 w 4931549"/>
              <a:gd name="connsiteY6" fmla="*/ 5848530 h 5848530"/>
              <a:gd name="connsiteX7" fmla="*/ 552037 w 4931549"/>
              <a:gd name="connsiteY7" fmla="*/ 5848530 h 5848530"/>
              <a:gd name="connsiteX8" fmla="*/ 3939798 w 4931549"/>
              <a:gd name="connsiteY8" fmla="*/ 4818742 h 5848530"/>
              <a:gd name="connsiteX9" fmla="*/ 4600965 w 4931549"/>
              <a:gd name="connsiteY9" fmla="*/ 4818742 h 5848530"/>
              <a:gd name="connsiteX10" fmla="*/ 4931549 w 4931549"/>
              <a:gd name="connsiteY10" fmla="*/ 5391330 h 5848530"/>
              <a:gd name="connsiteX11" fmla="*/ 4667585 w 4931549"/>
              <a:gd name="connsiteY11" fmla="*/ 5848530 h 5848530"/>
              <a:gd name="connsiteX12" fmla="*/ 3873179 w 4931549"/>
              <a:gd name="connsiteY12" fmla="*/ 5848530 h 5848530"/>
              <a:gd name="connsiteX13" fmla="*/ 3609213 w 4931549"/>
              <a:gd name="connsiteY13" fmla="*/ 5391330 h 5848530"/>
              <a:gd name="connsiteX14" fmla="*/ 1853786 w 4931549"/>
              <a:gd name="connsiteY14" fmla="*/ 4818742 h 5848530"/>
              <a:gd name="connsiteX15" fmla="*/ 2514952 w 4931549"/>
              <a:gd name="connsiteY15" fmla="*/ 4818742 h 5848530"/>
              <a:gd name="connsiteX16" fmla="*/ 2845537 w 4931549"/>
              <a:gd name="connsiteY16" fmla="*/ 5391330 h 5848530"/>
              <a:gd name="connsiteX17" fmla="*/ 2581572 w 4931549"/>
              <a:gd name="connsiteY17" fmla="*/ 5848530 h 5848530"/>
              <a:gd name="connsiteX18" fmla="*/ 1787167 w 4931549"/>
              <a:gd name="connsiteY18" fmla="*/ 5848530 h 5848530"/>
              <a:gd name="connsiteX19" fmla="*/ 1523202 w 4931549"/>
              <a:gd name="connsiteY19" fmla="*/ 5391330 h 5848530"/>
              <a:gd name="connsiteX20" fmla="*/ 2896839 w 4931549"/>
              <a:gd name="connsiteY20" fmla="*/ 4202612 h 5848530"/>
              <a:gd name="connsiteX21" fmla="*/ 3558006 w 4931549"/>
              <a:gd name="connsiteY21" fmla="*/ 4202612 h 5848530"/>
              <a:gd name="connsiteX22" fmla="*/ 3888591 w 4931549"/>
              <a:gd name="connsiteY22" fmla="*/ 4775200 h 5848530"/>
              <a:gd name="connsiteX23" fmla="*/ 3558006 w 4931549"/>
              <a:gd name="connsiteY23" fmla="*/ 5347788 h 5848530"/>
              <a:gd name="connsiteX24" fmla="*/ 2896839 w 4931549"/>
              <a:gd name="connsiteY24" fmla="*/ 5347788 h 5848530"/>
              <a:gd name="connsiteX25" fmla="*/ 2566255 w 4931549"/>
              <a:gd name="connsiteY25" fmla="*/ 4775200 h 5848530"/>
              <a:gd name="connsiteX26" fmla="*/ 806783 w 4931549"/>
              <a:gd name="connsiteY26" fmla="*/ 4202612 h 5848530"/>
              <a:gd name="connsiteX27" fmla="*/ 1467950 w 4931549"/>
              <a:gd name="connsiteY27" fmla="*/ 4202612 h 5848530"/>
              <a:gd name="connsiteX28" fmla="*/ 1798535 w 4931549"/>
              <a:gd name="connsiteY28" fmla="*/ 4775200 h 5848530"/>
              <a:gd name="connsiteX29" fmla="*/ 1467950 w 4931549"/>
              <a:gd name="connsiteY29" fmla="*/ 5347788 h 5848530"/>
              <a:gd name="connsiteX30" fmla="*/ 806783 w 4931549"/>
              <a:gd name="connsiteY30" fmla="*/ 5347788 h 5848530"/>
              <a:gd name="connsiteX31" fmla="*/ 786650 w 4931549"/>
              <a:gd name="connsiteY31" fmla="*/ 5312916 h 5848530"/>
              <a:gd name="connsiteX32" fmla="*/ 714253 w 4931549"/>
              <a:gd name="connsiteY32" fmla="*/ 5312916 h 5848530"/>
              <a:gd name="connsiteX33" fmla="*/ 759525 w 4931549"/>
              <a:gd name="connsiteY33" fmla="*/ 5391330 h 5848530"/>
              <a:gd name="connsiteX34" fmla="*/ 495561 w 4931549"/>
              <a:gd name="connsiteY34" fmla="*/ 5848530 h 5848530"/>
              <a:gd name="connsiteX35" fmla="*/ 0 w 4931549"/>
              <a:gd name="connsiteY35" fmla="*/ 5848530 h 5848530"/>
              <a:gd name="connsiteX36" fmla="*/ 0 w 4931549"/>
              <a:gd name="connsiteY36" fmla="*/ 4818742 h 5848530"/>
              <a:gd name="connsiteX37" fmla="*/ 428941 w 4931549"/>
              <a:gd name="connsiteY37" fmla="*/ 4818742 h 5848530"/>
              <a:gd name="connsiteX38" fmla="*/ 681688 w 4931549"/>
              <a:gd name="connsiteY38" fmla="*/ 5256513 h 5848530"/>
              <a:gd name="connsiteX39" fmla="*/ 681688 w 4931549"/>
              <a:gd name="connsiteY39" fmla="*/ 5131118 h 5848530"/>
              <a:gd name="connsiteX40" fmla="*/ 476199 w 4931549"/>
              <a:gd name="connsiteY40" fmla="*/ 4775200 h 5848530"/>
              <a:gd name="connsiteX41" fmla="*/ 3939798 w 4931549"/>
              <a:gd name="connsiteY41" fmla="*/ 3614058 h 5848530"/>
              <a:gd name="connsiteX42" fmla="*/ 4600965 w 4931549"/>
              <a:gd name="connsiteY42" fmla="*/ 3614058 h 5848530"/>
              <a:gd name="connsiteX43" fmla="*/ 4931549 w 4931549"/>
              <a:gd name="connsiteY43" fmla="*/ 4186646 h 5848530"/>
              <a:gd name="connsiteX44" fmla="*/ 4600965 w 4931549"/>
              <a:gd name="connsiteY44" fmla="*/ 4759234 h 5848530"/>
              <a:gd name="connsiteX45" fmla="*/ 3939798 w 4931549"/>
              <a:gd name="connsiteY45" fmla="*/ 4759234 h 5848530"/>
              <a:gd name="connsiteX46" fmla="*/ 3609213 w 4931549"/>
              <a:gd name="connsiteY46" fmla="*/ 4186646 h 5848530"/>
              <a:gd name="connsiteX47" fmla="*/ 1853786 w 4931549"/>
              <a:gd name="connsiteY47" fmla="*/ 3614058 h 5848530"/>
              <a:gd name="connsiteX48" fmla="*/ 2514952 w 4931549"/>
              <a:gd name="connsiteY48" fmla="*/ 3614058 h 5848530"/>
              <a:gd name="connsiteX49" fmla="*/ 2845537 w 4931549"/>
              <a:gd name="connsiteY49" fmla="*/ 4186646 h 5848530"/>
              <a:gd name="connsiteX50" fmla="*/ 2514952 w 4931549"/>
              <a:gd name="connsiteY50" fmla="*/ 4759234 h 5848530"/>
              <a:gd name="connsiteX51" fmla="*/ 1853786 w 4931549"/>
              <a:gd name="connsiteY51" fmla="*/ 4759234 h 5848530"/>
              <a:gd name="connsiteX52" fmla="*/ 1523202 w 4931549"/>
              <a:gd name="connsiteY52" fmla="*/ 4186646 h 5848530"/>
              <a:gd name="connsiteX53" fmla="*/ 0 w 4931549"/>
              <a:gd name="connsiteY53" fmla="*/ 3614058 h 5848530"/>
              <a:gd name="connsiteX54" fmla="*/ 428941 w 4931549"/>
              <a:gd name="connsiteY54" fmla="*/ 3614058 h 5848530"/>
              <a:gd name="connsiteX55" fmla="*/ 759525 w 4931549"/>
              <a:gd name="connsiteY55" fmla="*/ 4186646 h 5848530"/>
              <a:gd name="connsiteX56" fmla="*/ 428941 w 4931549"/>
              <a:gd name="connsiteY56" fmla="*/ 4759234 h 5848530"/>
              <a:gd name="connsiteX57" fmla="*/ 0 w 4931549"/>
              <a:gd name="connsiteY57" fmla="*/ 4759234 h 5848530"/>
              <a:gd name="connsiteX58" fmla="*/ 2896839 w 4931549"/>
              <a:gd name="connsiteY58" fmla="*/ 2997928 h 5848530"/>
              <a:gd name="connsiteX59" fmla="*/ 3558006 w 4931549"/>
              <a:gd name="connsiteY59" fmla="*/ 2997928 h 5848530"/>
              <a:gd name="connsiteX60" fmla="*/ 3888591 w 4931549"/>
              <a:gd name="connsiteY60" fmla="*/ 3570516 h 5848530"/>
              <a:gd name="connsiteX61" fmla="*/ 3558006 w 4931549"/>
              <a:gd name="connsiteY61" fmla="*/ 4143104 h 5848530"/>
              <a:gd name="connsiteX62" fmla="*/ 2896839 w 4931549"/>
              <a:gd name="connsiteY62" fmla="*/ 4143104 h 5848530"/>
              <a:gd name="connsiteX63" fmla="*/ 2566255 w 4931549"/>
              <a:gd name="connsiteY63" fmla="*/ 3570516 h 5848530"/>
              <a:gd name="connsiteX64" fmla="*/ 806783 w 4931549"/>
              <a:gd name="connsiteY64" fmla="*/ 2997928 h 5848530"/>
              <a:gd name="connsiteX65" fmla="*/ 1467950 w 4931549"/>
              <a:gd name="connsiteY65" fmla="*/ 2997928 h 5848530"/>
              <a:gd name="connsiteX66" fmla="*/ 1798535 w 4931549"/>
              <a:gd name="connsiteY66" fmla="*/ 3570516 h 5848530"/>
              <a:gd name="connsiteX67" fmla="*/ 1467950 w 4931549"/>
              <a:gd name="connsiteY67" fmla="*/ 4143104 h 5848530"/>
              <a:gd name="connsiteX68" fmla="*/ 806783 w 4931549"/>
              <a:gd name="connsiteY68" fmla="*/ 4143104 h 5848530"/>
              <a:gd name="connsiteX69" fmla="*/ 476199 w 4931549"/>
              <a:gd name="connsiteY69" fmla="*/ 3570516 h 5848530"/>
              <a:gd name="connsiteX70" fmla="*/ 1853050 w 4931549"/>
              <a:gd name="connsiteY70" fmla="*/ 2409372 h 5848530"/>
              <a:gd name="connsiteX71" fmla="*/ 2514215 w 4931549"/>
              <a:gd name="connsiteY71" fmla="*/ 2409372 h 5848530"/>
              <a:gd name="connsiteX72" fmla="*/ 2844800 w 4931549"/>
              <a:gd name="connsiteY72" fmla="*/ 2981961 h 5848530"/>
              <a:gd name="connsiteX73" fmla="*/ 2514215 w 4931549"/>
              <a:gd name="connsiteY73" fmla="*/ 3554548 h 5848530"/>
              <a:gd name="connsiteX74" fmla="*/ 1853050 w 4931549"/>
              <a:gd name="connsiteY74" fmla="*/ 3554548 h 5848530"/>
              <a:gd name="connsiteX75" fmla="*/ 1522465 w 4931549"/>
              <a:gd name="connsiteY75" fmla="*/ 2981961 h 5848530"/>
              <a:gd name="connsiteX76" fmla="*/ 0 w 4931549"/>
              <a:gd name="connsiteY76" fmla="*/ 2409372 h 5848530"/>
              <a:gd name="connsiteX77" fmla="*/ 428941 w 4931549"/>
              <a:gd name="connsiteY77" fmla="*/ 2409372 h 5848530"/>
              <a:gd name="connsiteX78" fmla="*/ 759525 w 4931549"/>
              <a:gd name="connsiteY78" fmla="*/ 2981961 h 5848530"/>
              <a:gd name="connsiteX79" fmla="*/ 428941 w 4931549"/>
              <a:gd name="connsiteY79" fmla="*/ 3554548 h 5848530"/>
              <a:gd name="connsiteX80" fmla="*/ 0 w 4931549"/>
              <a:gd name="connsiteY80" fmla="*/ 3554548 h 5848530"/>
              <a:gd name="connsiteX81" fmla="*/ 2896839 w 4931549"/>
              <a:gd name="connsiteY81" fmla="*/ 1793242 h 5848530"/>
              <a:gd name="connsiteX82" fmla="*/ 3558006 w 4931549"/>
              <a:gd name="connsiteY82" fmla="*/ 1793242 h 5848530"/>
              <a:gd name="connsiteX83" fmla="*/ 3888591 w 4931549"/>
              <a:gd name="connsiteY83" fmla="*/ 2365830 h 5848530"/>
              <a:gd name="connsiteX84" fmla="*/ 3558006 w 4931549"/>
              <a:gd name="connsiteY84" fmla="*/ 2938418 h 5848530"/>
              <a:gd name="connsiteX85" fmla="*/ 2896839 w 4931549"/>
              <a:gd name="connsiteY85" fmla="*/ 2938418 h 5848530"/>
              <a:gd name="connsiteX86" fmla="*/ 2566255 w 4931549"/>
              <a:gd name="connsiteY86" fmla="*/ 2365830 h 5848530"/>
              <a:gd name="connsiteX87" fmla="*/ 806783 w 4931549"/>
              <a:gd name="connsiteY87" fmla="*/ 1793242 h 5848530"/>
              <a:gd name="connsiteX88" fmla="*/ 1467950 w 4931549"/>
              <a:gd name="connsiteY88" fmla="*/ 1793242 h 5848530"/>
              <a:gd name="connsiteX89" fmla="*/ 1798535 w 4931549"/>
              <a:gd name="connsiteY89" fmla="*/ 2365830 h 5848530"/>
              <a:gd name="connsiteX90" fmla="*/ 1467950 w 4931549"/>
              <a:gd name="connsiteY90" fmla="*/ 2938418 h 5848530"/>
              <a:gd name="connsiteX91" fmla="*/ 806783 w 4931549"/>
              <a:gd name="connsiteY91" fmla="*/ 2938418 h 5848530"/>
              <a:gd name="connsiteX92" fmla="*/ 476199 w 4931549"/>
              <a:gd name="connsiteY92" fmla="*/ 2365830 h 5848530"/>
              <a:gd name="connsiteX93" fmla="*/ 1853050 w 4931549"/>
              <a:gd name="connsiteY93" fmla="*/ 1204686 h 5848530"/>
              <a:gd name="connsiteX94" fmla="*/ 2514215 w 4931549"/>
              <a:gd name="connsiteY94" fmla="*/ 1204686 h 5848530"/>
              <a:gd name="connsiteX95" fmla="*/ 2844800 w 4931549"/>
              <a:gd name="connsiteY95" fmla="*/ 1777274 h 5848530"/>
              <a:gd name="connsiteX96" fmla="*/ 2514215 w 4931549"/>
              <a:gd name="connsiteY96" fmla="*/ 2349862 h 5848530"/>
              <a:gd name="connsiteX97" fmla="*/ 1853050 w 4931549"/>
              <a:gd name="connsiteY97" fmla="*/ 2349862 h 5848530"/>
              <a:gd name="connsiteX98" fmla="*/ 1522465 w 4931549"/>
              <a:gd name="connsiteY98" fmla="*/ 1777274 h 5848530"/>
              <a:gd name="connsiteX99" fmla="*/ 0 w 4931549"/>
              <a:gd name="connsiteY99" fmla="*/ 1204686 h 5848530"/>
              <a:gd name="connsiteX100" fmla="*/ 428941 w 4931549"/>
              <a:gd name="connsiteY100" fmla="*/ 1204686 h 5848530"/>
              <a:gd name="connsiteX101" fmla="*/ 759526 w 4931549"/>
              <a:gd name="connsiteY101" fmla="*/ 1777274 h 5848530"/>
              <a:gd name="connsiteX102" fmla="*/ 428941 w 4931549"/>
              <a:gd name="connsiteY102" fmla="*/ 2349862 h 5848530"/>
              <a:gd name="connsiteX103" fmla="*/ 0 w 4931549"/>
              <a:gd name="connsiteY103" fmla="*/ 2349862 h 5848530"/>
              <a:gd name="connsiteX104" fmla="*/ 806783 w 4931549"/>
              <a:gd name="connsiteY104" fmla="*/ 588557 h 5848530"/>
              <a:gd name="connsiteX105" fmla="*/ 1467950 w 4931549"/>
              <a:gd name="connsiteY105" fmla="*/ 588557 h 5848530"/>
              <a:gd name="connsiteX106" fmla="*/ 1798535 w 4931549"/>
              <a:gd name="connsiteY106" fmla="*/ 1161144 h 5848530"/>
              <a:gd name="connsiteX107" fmla="*/ 1467950 w 4931549"/>
              <a:gd name="connsiteY107" fmla="*/ 1733732 h 5848530"/>
              <a:gd name="connsiteX108" fmla="*/ 806783 w 4931549"/>
              <a:gd name="connsiteY108" fmla="*/ 1733732 h 5848530"/>
              <a:gd name="connsiteX109" fmla="*/ 476199 w 4931549"/>
              <a:gd name="connsiteY109" fmla="*/ 1161144 h 5848530"/>
              <a:gd name="connsiteX110" fmla="*/ 0 w 4931549"/>
              <a:gd name="connsiteY110" fmla="*/ 0 h 5848530"/>
              <a:gd name="connsiteX111" fmla="*/ 428941 w 4931549"/>
              <a:gd name="connsiteY111" fmla="*/ 0 h 5848530"/>
              <a:gd name="connsiteX112" fmla="*/ 759525 w 4931549"/>
              <a:gd name="connsiteY112" fmla="*/ 572588 h 5848530"/>
              <a:gd name="connsiteX113" fmla="*/ 428941 w 4931549"/>
              <a:gd name="connsiteY113" fmla="*/ 1145176 h 5848530"/>
              <a:gd name="connsiteX114" fmla="*/ 0 w 4931549"/>
              <a:gd name="connsiteY114" fmla="*/ 1145176 h 5848530"/>
              <a:gd name="connsiteX0" fmla="*/ 2896839 w 4931549"/>
              <a:gd name="connsiteY0" fmla="*/ 5407296 h 5848530"/>
              <a:gd name="connsiteX1" fmla="*/ 3558006 w 4931549"/>
              <a:gd name="connsiteY1" fmla="*/ 5407296 h 5848530"/>
              <a:gd name="connsiteX2" fmla="*/ 3812754 w 4931549"/>
              <a:gd name="connsiteY2" fmla="*/ 5848530 h 5848530"/>
              <a:gd name="connsiteX3" fmla="*/ 2642093 w 4931549"/>
              <a:gd name="connsiteY3" fmla="*/ 5848530 h 5848530"/>
              <a:gd name="connsiteX4" fmla="*/ 2896839 w 4931549"/>
              <a:gd name="connsiteY4" fmla="*/ 5407296 h 5848530"/>
              <a:gd name="connsiteX5" fmla="*/ 806783 w 4931549"/>
              <a:gd name="connsiteY5" fmla="*/ 5407296 h 5848530"/>
              <a:gd name="connsiteX6" fmla="*/ 1467950 w 4931549"/>
              <a:gd name="connsiteY6" fmla="*/ 5407296 h 5848530"/>
              <a:gd name="connsiteX7" fmla="*/ 1722698 w 4931549"/>
              <a:gd name="connsiteY7" fmla="*/ 5848530 h 5848530"/>
              <a:gd name="connsiteX8" fmla="*/ 552037 w 4931549"/>
              <a:gd name="connsiteY8" fmla="*/ 5848530 h 5848530"/>
              <a:gd name="connsiteX9" fmla="*/ 806783 w 4931549"/>
              <a:gd name="connsiteY9" fmla="*/ 5407296 h 5848530"/>
              <a:gd name="connsiteX10" fmla="*/ 3939798 w 4931549"/>
              <a:gd name="connsiteY10" fmla="*/ 4818742 h 5848530"/>
              <a:gd name="connsiteX11" fmla="*/ 4600965 w 4931549"/>
              <a:gd name="connsiteY11" fmla="*/ 4818742 h 5848530"/>
              <a:gd name="connsiteX12" fmla="*/ 4931549 w 4931549"/>
              <a:gd name="connsiteY12" fmla="*/ 5391330 h 5848530"/>
              <a:gd name="connsiteX13" fmla="*/ 4667585 w 4931549"/>
              <a:gd name="connsiteY13" fmla="*/ 5848530 h 5848530"/>
              <a:gd name="connsiteX14" fmla="*/ 3873179 w 4931549"/>
              <a:gd name="connsiteY14" fmla="*/ 5848530 h 5848530"/>
              <a:gd name="connsiteX15" fmla="*/ 3609213 w 4931549"/>
              <a:gd name="connsiteY15" fmla="*/ 5391330 h 5848530"/>
              <a:gd name="connsiteX16" fmla="*/ 3939798 w 4931549"/>
              <a:gd name="connsiteY16" fmla="*/ 4818742 h 5848530"/>
              <a:gd name="connsiteX17" fmla="*/ 1853786 w 4931549"/>
              <a:gd name="connsiteY17" fmla="*/ 4818742 h 5848530"/>
              <a:gd name="connsiteX18" fmla="*/ 2514952 w 4931549"/>
              <a:gd name="connsiteY18" fmla="*/ 4818742 h 5848530"/>
              <a:gd name="connsiteX19" fmla="*/ 2845537 w 4931549"/>
              <a:gd name="connsiteY19" fmla="*/ 5391330 h 5848530"/>
              <a:gd name="connsiteX20" fmla="*/ 2581572 w 4931549"/>
              <a:gd name="connsiteY20" fmla="*/ 5848530 h 5848530"/>
              <a:gd name="connsiteX21" fmla="*/ 1787167 w 4931549"/>
              <a:gd name="connsiteY21" fmla="*/ 5848530 h 5848530"/>
              <a:gd name="connsiteX22" fmla="*/ 1523202 w 4931549"/>
              <a:gd name="connsiteY22" fmla="*/ 5391330 h 5848530"/>
              <a:gd name="connsiteX23" fmla="*/ 1853786 w 4931549"/>
              <a:gd name="connsiteY23" fmla="*/ 4818742 h 5848530"/>
              <a:gd name="connsiteX24" fmla="*/ 2896839 w 4931549"/>
              <a:gd name="connsiteY24" fmla="*/ 4202612 h 5848530"/>
              <a:gd name="connsiteX25" fmla="*/ 3558006 w 4931549"/>
              <a:gd name="connsiteY25" fmla="*/ 4202612 h 5848530"/>
              <a:gd name="connsiteX26" fmla="*/ 3888591 w 4931549"/>
              <a:gd name="connsiteY26" fmla="*/ 4775200 h 5848530"/>
              <a:gd name="connsiteX27" fmla="*/ 3558006 w 4931549"/>
              <a:gd name="connsiteY27" fmla="*/ 5347788 h 5848530"/>
              <a:gd name="connsiteX28" fmla="*/ 2896839 w 4931549"/>
              <a:gd name="connsiteY28" fmla="*/ 5347788 h 5848530"/>
              <a:gd name="connsiteX29" fmla="*/ 2566255 w 4931549"/>
              <a:gd name="connsiteY29" fmla="*/ 4775200 h 5848530"/>
              <a:gd name="connsiteX30" fmla="*/ 2896839 w 4931549"/>
              <a:gd name="connsiteY30" fmla="*/ 4202612 h 5848530"/>
              <a:gd name="connsiteX31" fmla="*/ 806783 w 4931549"/>
              <a:gd name="connsiteY31" fmla="*/ 4202612 h 5848530"/>
              <a:gd name="connsiteX32" fmla="*/ 1467950 w 4931549"/>
              <a:gd name="connsiteY32" fmla="*/ 4202612 h 5848530"/>
              <a:gd name="connsiteX33" fmla="*/ 1798535 w 4931549"/>
              <a:gd name="connsiteY33" fmla="*/ 4775200 h 5848530"/>
              <a:gd name="connsiteX34" fmla="*/ 1467950 w 4931549"/>
              <a:gd name="connsiteY34" fmla="*/ 5347788 h 5848530"/>
              <a:gd name="connsiteX35" fmla="*/ 806783 w 4931549"/>
              <a:gd name="connsiteY35" fmla="*/ 5347788 h 5848530"/>
              <a:gd name="connsiteX36" fmla="*/ 786650 w 4931549"/>
              <a:gd name="connsiteY36" fmla="*/ 5312916 h 5848530"/>
              <a:gd name="connsiteX37" fmla="*/ 714253 w 4931549"/>
              <a:gd name="connsiteY37" fmla="*/ 5312916 h 5848530"/>
              <a:gd name="connsiteX38" fmla="*/ 759525 w 4931549"/>
              <a:gd name="connsiteY38" fmla="*/ 5391330 h 5848530"/>
              <a:gd name="connsiteX39" fmla="*/ 495561 w 4931549"/>
              <a:gd name="connsiteY39" fmla="*/ 5848530 h 5848530"/>
              <a:gd name="connsiteX40" fmla="*/ 0 w 4931549"/>
              <a:gd name="connsiteY40" fmla="*/ 5848530 h 5848530"/>
              <a:gd name="connsiteX41" fmla="*/ 0 w 4931549"/>
              <a:gd name="connsiteY41" fmla="*/ 4818742 h 5848530"/>
              <a:gd name="connsiteX42" fmla="*/ 428941 w 4931549"/>
              <a:gd name="connsiteY42" fmla="*/ 4818742 h 5848530"/>
              <a:gd name="connsiteX43" fmla="*/ 718411 w 4931549"/>
              <a:gd name="connsiteY43" fmla="*/ 5318942 h 5848530"/>
              <a:gd name="connsiteX44" fmla="*/ 681688 w 4931549"/>
              <a:gd name="connsiteY44" fmla="*/ 5131118 h 5848530"/>
              <a:gd name="connsiteX45" fmla="*/ 476199 w 4931549"/>
              <a:gd name="connsiteY45" fmla="*/ 4775200 h 5848530"/>
              <a:gd name="connsiteX46" fmla="*/ 806783 w 4931549"/>
              <a:gd name="connsiteY46" fmla="*/ 4202612 h 5848530"/>
              <a:gd name="connsiteX47" fmla="*/ 3939798 w 4931549"/>
              <a:gd name="connsiteY47" fmla="*/ 3614058 h 5848530"/>
              <a:gd name="connsiteX48" fmla="*/ 4600965 w 4931549"/>
              <a:gd name="connsiteY48" fmla="*/ 3614058 h 5848530"/>
              <a:gd name="connsiteX49" fmla="*/ 4931549 w 4931549"/>
              <a:gd name="connsiteY49" fmla="*/ 4186646 h 5848530"/>
              <a:gd name="connsiteX50" fmla="*/ 4600965 w 4931549"/>
              <a:gd name="connsiteY50" fmla="*/ 4759234 h 5848530"/>
              <a:gd name="connsiteX51" fmla="*/ 3939798 w 4931549"/>
              <a:gd name="connsiteY51" fmla="*/ 4759234 h 5848530"/>
              <a:gd name="connsiteX52" fmla="*/ 3609213 w 4931549"/>
              <a:gd name="connsiteY52" fmla="*/ 4186646 h 5848530"/>
              <a:gd name="connsiteX53" fmla="*/ 3939798 w 4931549"/>
              <a:gd name="connsiteY53" fmla="*/ 3614058 h 5848530"/>
              <a:gd name="connsiteX54" fmla="*/ 1853786 w 4931549"/>
              <a:gd name="connsiteY54" fmla="*/ 3614058 h 5848530"/>
              <a:gd name="connsiteX55" fmla="*/ 2514952 w 4931549"/>
              <a:gd name="connsiteY55" fmla="*/ 3614058 h 5848530"/>
              <a:gd name="connsiteX56" fmla="*/ 2845537 w 4931549"/>
              <a:gd name="connsiteY56" fmla="*/ 4186646 h 5848530"/>
              <a:gd name="connsiteX57" fmla="*/ 2514952 w 4931549"/>
              <a:gd name="connsiteY57" fmla="*/ 4759234 h 5848530"/>
              <a:gd name="connsiteX58" fmla="*/ 1853786 w 4931549"/>
              <a:gd name="connsiteY58" fmla="*/ 4759234 h 5848530"/>
              <a:gd name="connsiteX59" fmla="*/ 1523202 w 4931549"/>
              <a:gd name="connsiteY59" fmla="*/ 4186646 h 5848530"/>
              <a:gd name="connsiteX60" fmla="*/ 1853786 w 4931549"/>
              <a:gd name="connsiteY60" fmla="*/ 3614058 h 5848530"/>
              <a:gd name="connsiteX61" fmla="*/ 0 w 4931549"/>
              <a:gd name="connsiteY61" fmla="*/ 3614058 h 5848530"/>
              <a:gd name="connsiteX62" fmla="*/ 428941 w 4931549"/>
              <a:gd name="connsiteY62" fmla="*/ 3614058 h 5848530"/>
              <a:gd name="connsiteX63" fmla="*/ 759525 w 4931549"/>
              <a:gd name="connsiteY63" fmla="*/ 4186646 h 5848530"/>
              <a:gd name="connsiteX64" fmla="*/ 428941 w 4931549"/>
              <a:gd name="connsiteY64" fmla="*/ 4759234 h 5848530"/>
              <a:gd name="connsiteX65" fmla="*/ 0 w 4931549"/>
              <a:gd name="connsiteY65" fmla="*/ 4759234 h 5848530"/>
              <a:gd name="connsiteX66" fmla="*/ 0 w 4931549"/>
              <a:gd name="connsiteY66" fmla="*/ 3614058 h 5848530"/>
              <a:gd name="connsiteX67" fmla="*/ 2896839 w 4931549"/>
              <a:gd name="connsiteY67" fmla="*/ 2997928 h 5848530"/>
              <a:gd name="connsiteX68" fmla="*/ 3558006 w 4931549"/>
              <a:gd name="connsiteY68" fmla="*/ 2997928 h 5848530"/>
              <a:gd name="connsiteX69" fmla="*/ 3888591 w 4931549"/>
              <a:gd name="connsiteY69" fmla="*/ 3570516 h 5848530"/>
              <a:gd name="connsiteX70" fmla="*/ 3558006 w 4931549"/>
              <a:gd name="connsiteY70" fmla="*/ 4143104 h 5848530"/>
              <a:gd name="connsiteX71" fmla="*/ 2896839 w 4931549"/>
              <a:gd name="connsiteY71" fmla="*/ 4143104 h 5848530"/>
              <a:gd name="connsiteX72" fmla="*/ 2566255 w 4931549"/>
              <a:gd name="connsiteY72" fmla="*/ 3570516 h 5848530"/>
              <a:gd name="connsiteX73" fmla="*/ 2896839 w 4931549"/>
              <a:gd name="connsiteY73" fmla="*/ 2997928 h 5848530"/>
              <a:gd name="connsiteX74" fmla="*/ 806783 w 4931549"/>
              <a:gd name="connsiteY74" fmla="*/ 2997928 h 5848530"/>
              <a:gd name="connsiteX75" fmla="*/ 1467950 w 4931549"/>
              <a:gd name="connsiteY75" fmla="*/ 2997928 h 5848530"/>
              <a:gd name="connsiteX76" fmla="*/ 1798535 w 4931549"/>
              <a:gd name="connsiteY76" fmla="*/ 3570516 h 5848530"/>
              <a:gd name="connsiteX77" fmla="*/ 1467950 w 4931549"/>
              <a:gd name="connsiteY77" fmla="*/ 4143104 h 5848530"/>
              <a:gd name="connsiteX78" fmla="*/ 806783 w 4931549"/>
              <a:gd name="connsiteY78" fmla="*/ 4143104 h 5848530"/>
              <a:gd name="connsiteX79" fmla="*/ 476199 w 4931549"/>
              <a:gd name="connsiteY79" fmla="*/ 3570516 h 5848530"/>
              <a:gd name="connsiteX80" fmla="*/ 806783 w 4931549"/>
              <a:gd name="connsiteY80" fmla="*/ 2997928 h 5848530"/>
              <a:gd name="connsiteX81" fmla="*/ 1853050 w 4931549"/>
              <a:gd name="connsiteY81" fmla="*/ 2409372 h 5848530"/>
              <a:gd name="connsiteX82" fmla="*/ 2514215 w 4931549"/>
              <a:gd name="connsiteY82" fmla="*/ 2409372 h 5848530"/>
              <a:gd name="connsiteX83" fmla="*/ 2844800 w 4931549"/>
              <a:gd name="connsiteY83" fmla="*/ 2981961 h 5848530"/>
              <a:gd name="connsiteX84" fmla="*/ 2514215 w 4931549"/>
              <a:gd name="connsiteY84" fmla="*/ 3554548 h 5848530"/>
              <a:gd name="connsiteX85" fmla="*/ 1853050 w 4931549"/>
              <a:gd name="connsiteY85" fmla="*/ 3554548 h 5848530"/>
              <a:gd name="connsiteX86" fmla="*/ 1522465 w 4931549"/>
              <a:gd name="connsiteY86" fmla="*/ 2981961 h 5848530"/>
              <a:gd name="connsiteX87" fmla="*/ 1853050 w 4931549"/>
              <a:gd name="connsiteY87" fmla="*/ 2409372 h 5848530"/>
              <a:gd name="connsiteX88" fmla="*/ 0 w 4931549"/>
              <a:gd name="connsiteY88" fmla="*/ 2409372 h 5848530"/>
              <a:gd name="connsiteX89" fmla="*/ 428941 w 4931549"/>
              <a:gd name="connsiteY89" fmla="*/ 2409372 h 5848530"/>
              <a:gd name="connsiteX90" fmla="*/ 759525 w 4931549"/>
              <a:gd name="connsiteY90" fmla="*/ 2981961 h 5848530"/>
              <a:gd name="connsiteX91" fmla="*/ 428941 w 4931549"/>
              <a:gd name="connsiteY91" fmla="*/ 3554548 h 5848530"/>
              <a:gd name="connsiteX92" fmla="*/ 0 w 4931549"/>
              <a:gd name="connsiteY92" fmla="*/ 3554548 h 5848530"/>
              <a:gd name="connsiteX93" fmla="*/ 0 w 4931549"/>
              <a:gd name="connsiteY93" fmla="*/ 2409372 h 5848530"/>
              <a:gd name="connsiteX94" fmla="*/ 2896839 w 4931549"/>
              <a:gd name="connsiteY94" fmla="*/ 1793242 h 5848530"/>
              <a:gd name="connsiteX95" fmla="*/ 3558006 w 4931549"/>
              <a:gd name="connsiteY95" fmla="*/ 1793242 h 5848530"/>
              <a:gd name="connsiteX96" fmla="*/ 3888591 w 4931549"/>
              <a:gd name="connsiteY96" fmla="*/ 2365830 h 5848530"/>
              <a:gd name="connsiteX97" fmla="*/ 3558006 w 4931549"/>
              <a:gd name="connsiteY97" fmla="*/ 2938418 h 5848530"/>
              <a:gd name="connsiteX98" fmla="*/ 2896839 w 4931549"/>
              <a:gd name="connsiteY98" fmla="*/ 2938418 h 5848530"/>
              <a:gd name="connsiteX99" fmla="*/ 2566255 w 4931549"/>
              <a:gd name="connsiteY99" fmla="*/ 2365830 h 5848530"/>
              <a:gd name="connsiteX100" fmla="*/ 2896839 w 4931549"/>
              <a:gd name="connsiteY100" fmla="*/ 1793242 h 5848530"/>
              <a:gd name="connsiteX101" fmla="*/ 806783 w 4931549"/>
              <a:gd name="connsiteY101" fmla="*/ 1793242 h 5848530"/>
              <a:gd name="connsiteX102" fmla="*/ 1467950 w 4931549"/>
              <a:gd name="connsiteY102" fmla="*/ 1793242 h 5848530"/>
              <a:gd name="connsiteX103" fmla="*/ 1798535 w 4931549"/>
              <a:gd name="connsiteY103" fmla="*/ 2365830 h 5848530"/>
              <a:gd name="connsiteX104" fmla="*/ 1467950 w 4931549"/>
              <a:gd name="connsiteY104" fmla="*/ 2938418 h 5848530"/>
              <a:gd name="connsiteX105" fmla="*/ 806783 w 4931549"/>
              <a:gd name="connsiteY105" fmla="*/ 2938418 h 5848530"/>
              <a:gd name="connsiteX106" fmla="*/ 476199 w 4931549"/>
              <a:gd name="connsiteY106" fmla="*/ 2365830 h 5848530"/>
              <a:gd name="connsiteX107" fmla="*/ 806783 w 4931549"/>
              <a:gd name="connsiteY107" fmla="*/ 1793242 h 5848530"/>
              <a:gd name="connsiteX108" fmla="*/ 1853050 w 4931549"/>
              <a:gd name="connsiteY108" fmla="*/ 1204686 h 5848530"/>
              <a:gd name="connsiteX109" fmla="*/ 2514215 w 4931549"/>
              <a:gd name="connsiteY109" fmla="*/ 1204686 h 5848530"/>
              <a:gd name="connsiteX110" fmla="*/ 2844800 w 4931549"/>
              <a:gd name="connsiteY110" fmla="*/ 1777274 h 5848530"/>
              <a:gd name="connsiteX111" fmla="*/ 2514215 w 4931549"/>
              <a:gd name="connsiteY111" fmla="*/ 2349862 h 5848530"/>
              <a:gd name="connsiteX112" fmla="*/ 1853050 w 4931549"/>
              <a:gd name="connsiteY112" fmla="*/ 2349862 h 5848530"/>
              <a:gd name="connsiteX113" fmla="*/ 1522465 w 4931549"/>
              <a:gd name="connsiteY113" fmla="*/ 1777274 h 5848530"/>
              <a:gd name="connsiteX114" fmla="*/ 1853050 w 4931549"/>
              <a:gd name="connsiteY114" fmla="*/ 1204686 h 5848530"/>
              <a:gd name="connsiteX115" fmla="*/ 0 w 4931549"/>
              <a:gd name="connsiteY115" fmla="*/ 1204686 h 5848530"/>
              <a:gd name="connsiteX116" fmla="*/ 428941 w 4931549"/>
              <a:gd name="connsiteY116" fmla="*/ 1204686 h 5848530"/>
              <a:gd name="connsiteX117" fmla="*/ 759526 w 4931549"/>
              <a:gd name="connsiteY117" fmla="*/ 1777274 h 5848530"/>
              <a:gd name="connsiteX118" fmla="*/ 428941 w 4931549"/>
              <a:gd name="connsiteY118" fmla="*/ 2349862 h 5848530"/>
              <a:gd name="connsiteX119" fmla="*/ 0 w 4931549"/>
              <a:gd name="connsiteY119" fmla="*/ 2349862 h 5848530"/>
              <a:gd name="connsiteX120" fmla="*/ 0 w 4931549"/>
              <a:gd name="connsiteY120" fmla="*/ 1204686 h 5848530"/>
              <a:gd name="connsiteX121" fmla="*/ 806783 w 4931549"/>
              <a:gd name="connsiteY121" fmla="*/ 588557 h 5848530"/>
              <a:gd name="connsiteX122" fmla="*/ 1467950 w 4931549"/>
              <a:gd name="connsiteY122" fmla="*/ 588557 h 5848530"/>
              <a:gd name="connsiteX123" fmla="*/ 1798535 w 4931549"/>
              <a:gd name="connsiteY123" fmla="*/ 1161144 h 5848530"/>
              <a:gd name="connsiteX124" fmla="*/ 1467950 w 4931549"/>
              <a:gd name="connsiteY124" fmla="*/ 1733732 h 5848530"/>
              <a:gd name="connsiteX125" fmla="*/ 806783 w 4931549"/>
              <a:gd name="connsiteY125" fmla="*/ 1733732 h 5848530"/>
              <a:gd name="connsiteX126" fmla="*/ 476199 w 4931549"/>
              <a:gd name="connsiteY126" fmla="*/ 1161144 h 5848530"/>
              <a:gd name="connsiteX127" fmla="*/ 806783 w 4931549"/>
              <a:gd name="connsiteY127" fmla="*/ 588557 h 5848530"/>
              <a:gd name="connsiteX128" fmla="*/ 0 w 4931549"/>
              <a:gd name="connsiteY128" fmla="*/ 0 h 5848530"/>
              <a:gd name="connsiteX129" fmla="*/ 428941 w 4931549"/>
              <a:gd name="connsiteY129" fmla="*/ 0 h 5848530"/>
              <a:gd name="connsiteX130" fmla="*/ 759525 w 4931549"/>
              <a:gd name="connsiteY130" fmla="*/ 572588 h 5848530"/>
              <a:gd name="connsiteX131" fmla="*/ 428941 w 4931549"/>
              <a:gd name="connsiteY131" fmla="*/ 1145176 h 5848530"/>
              <a:gd name="connsiteX132" fmla="*/ 0 w 4931549"/>
              <a:gd name="connsiteY132" fmla="*/ 1145176 h 5848530"/>
              <a:gd name="connsiteX133" fmla="*/ 0 w 4931549"/>
              <a:gd name="connsiteY133" fmla="*/ 0 h 5848530"/>
              <a:gd name="connsiteX0" fmla="*/ 2896839 w 4931549"/>
              <a:gd name="connsiteY0" fmla="*/ 5407296 h 5848530"/>
              <a:gd name="connsiteX1" fmla="*/ 3558006 w 4931549"/>
              <a:gd name="connsiteY1" fmla="*/ 5407296 h 5848530"/>
              <a:gd name="connsiteX2" fmla="*/ 3812754 w 4931549"/>
              <a:gd name="connsiteY2" fmla="*/ 5848530 h 5848530"/>
              <a:gd name="connsiteX3" fmla="*/ 2642093 w 4931549"/>
              <a:gd name="connsiteY3" fmla="*/ 5848530 h 5848530"/>
              <a:gd name="connsiteX4" fmla="*/ 2896839 w 4931549"/>
              <a:gd name="connsiteY4" fmla="*/ 5407296 h 5848530"/>
              <a:gd name="connsiteX5" fmla="*/ 806783 w 4931549"/>
              <a:gd name="connsiteY5" fmla="*/ 5407296 h 5848530"/>
              <a:gd name="connsiteX6" fmla="*/ 1467950 w 4931549"/>
              <a:gd name="connsiteY6" fmla="*/ 5407296 h 5848530"/>
              <a:gd name="connsiteX7" fmla="*/ 1722698 w 4931549"/>
              <a:gd name="connsiteY7" fmla="*/ 5848530 h 5848530"/>
              <a:gd name="connsiteX8" fmla="*/ 552037 w 4931549"/>
              <a:gd name="connsiteY8" fmla="*/ 5848530 h 5848530"/>
              <a:gd name="connsiteX9" fmla="*/ 806783 w 4931549"/>
              <a:gd name="connsiteY9" fmla="*/ 5407296 h 5848530"/>
              <a:gd name="connsiteX10" fmla="*/ 3939798 w 4931549"/>
              <a:gd name="connsiteY10" fmla="*/ 4818742 h 5848530"/>
              <a:gd name="connsiteX11" fmla="*/ 4600965 w 4931549"/>
              <a:gd name="connsiteY11" fmla="*/ 4818742 h 5848530"/>
              <a:gd name="connsiteX12" fmla="*/ 4931549 w 4931549"/>
              <a:gd name="connsiteY12" fmla="*/ 5391330 h 5848530"/>
              <a:gd name="connsiteX13" fmla="*/ 4667585 w 4931549"/>
              <a:gd name="connsiteY13" fmla="*/ 5848530 h 5848530"/>
              <a:gd name="connsiteX14" fmla="*/ 3873179 w 4931549"/>
              <a:gd name="connsiteY14" fmla="*/ 5848530 h 5848530"/>
              <a:gd name="connsiteX15" fmla="*/ 3609213 w 4931549"/>
              <a:gd name="connsiteY15" fmla="*/ 5391330 h 5848530"/>
              <a:gd name="connsiteX16" fmla="*/ 3939798 w 4931549"/>
              <a:gd name="connsiteY16" fmla="*/ 4818742 h 5848530"/>
              <a:gd name="connsiteX17" fmla="*/ 1853786 w 4931549"/>
              <a:gd name="connsiteY17" fmla="*/ 4818742 h 5848530"/>
              <a:gd name="connsiteX18" fmla="*/ 2514952 w 4931549"/>
              <a:gd name="connsiteY18" fmla="*/ 4818742 h 5848530"/>
              <a:gd name="connsiteX19" fmla="*/ 2845537 w 4931549"/>
              <a:gd name="connsiteY19" fmla="*/ 5391330 h 5848530"/>
              <a:gd name="connsiteX20" fmla="*/ 2581572 w 4931549"/>
              <a:gd name="connsiteY20" fmla="*/ 5848530 h 5848530"/>
              <a:gd name="connsiteX21" fmla="*/ 1787167 w 4931549"/>
              <a:gd name="connsiteY21" fmla="*/ 5848530 h 5848530"/>
              <a:gd name="connsiteX22" fmla="*/ 1523202 w 4931549"/>
              <a:gd name="connsiteY22" fmla="*/ 5391330 h 5848530"/>
              <a:gd name="connsiteX23" fmla="*/ 1853786 w 4931549"/>
              <a:gd name="connsiteY23" fmla="*/ 4818742 h 5848530"/>
              <a:gd name="connsiteX24" fmla="*/ 2896839 w 4931549"/>
              <a:gd name="connsiteY24" fmla="*/ 4202612 h 5848530"/>
              <a:gd name="connsiteX25" fmla="*/ 3558006 w 4931549"/>
              <a:gd name="connsiteY25" fmla="*/ 4202612 h 5848530"/>
              <a:gd name="connsiteX26" fmla="*/ 3888591 w 4931549"/>
              <a:gd name="connsiteY26" fmla="*/ 4775200 h 5848530"/>
              <a:gd name="connsiteX27" fmla="*/ 3558006 w 4931549"/>
              <a:gd name="connsiteY27" fmla="*/ 5347788 h 5848530"/>
              <a:gd name="connsiteX28" fmla="*/ 2896839 w 4931549"/>
              <a:gd name="connsiteY28" fmla="*/ 5347788 h 5848530"/>
              <a:gd name="connsiteX29" fmla="*/ 2566255 w 4931549"/>
              <a:gd name="connsiteY29" fmla="*/ 4775200 h 5848530"/>
              <a:gd name="connsiteX30" fmla="*/ 2896839 w 4931549"/>
              <a:gd name="connsiteY30" fmla="*/ 4202612 h 5848530"/>
              <a:gd name="connsiteX31" fmla="*/ 806783 w 4931549"/>
              <a:gd name="connsiteY31" fmla="*/ 4202612 h 5848530"/>
              <a:gd name="connsiteX32" fmla="*/ 1467950 w 4931549"/>
              <a:gd name="connsiteY32" fmla="*/ 4202612 h 5848530"/>
              <a:gd name="connsiteX33" fmla="*/ 1798535 w 4931549"/>
              <a:gd name="connsiteY33" fmla="*/ 4775200 h 5848530"/>
              <a:gd name="connsiteX34" fmla="*/ 1467950 w 4931549"/>
              <a:gd name="connsiteY34" fmla="*/ 5347788 h 5848530"/>
              <a:gd name="connsiteX35" fmla="*/ 806783 w 4931549"/>
              <a:gd name="connsiteY35" fmla="*/ 5347788 h 5848530"/>
              <a:gd name="connsiteX36" fmla="*/ 680154 w 4931549"/>
              <a:gd name="connsiteY36" fmla="*/ 5140319 h 5848530"/>
              <a:gd name="connsiteX37" fmla="*/ 714253 w 4931549"/>
              <a:gd name="connsiteY37" fmla="*/ 5312916 h 5848530"/>
              <a:gd name="connsiteX38" fmla="*/ 759525 w 4931549"/>
              <a:gd name="connsiteY38" fmla="*/ 5391330 h 5848530"/>
              <a:gd name="connsiteX39" fmla="*/ 495561 w 4931549"/>
              <a:gd name="connsiteY39" fmla="*/ 5848530 h 5848530"/>
              <a:gd name="connsiteX40" fmla="*/ 0 w 4931549"/>
              <a:gd name="connsiteY40" fmla="*/ 5848530 h 5848530"/>
              <a:gd name="connsiteX41" fmla="*/ 0 w 4931549"/>
              <a:gd name="connsiteY41" fmla="*/ 4818742 h 5848530"/>
              <a:gd name="connsiteX42" fmla="*/ 428941 w 4931549"/>
              <a:gd name="connsiteY42" fmla="*/ 4818742 h 5848530"/>
              <a:gd name="connsiteX43" fmla="*/ 718411 w 4931549"/>
              <a:gd name="connsiteY43" fmla="*/ 5318942 h 5848530"/>
              <a:gd name="connsiteX44" fmla="*/ 681688 w 4931549"/>
              <a:gd name="connsiteY44" fmla="*/ 5131118 h 5848530"/>
              <a:gd name="connsiteX45" fmla="*/ 476199 w 4931549"/>
              <a:gd name="connsiteY45" fmla="*/ 4775200 h 5848530"/>
              <a:gd name="connsiteX46" fmla="*/ 806783 w 4931549"/>
              <a:gd name="connsiteY46" fmla="*/ 4202612 h 5848530"/>
              <a:gd name="connsiteX47" fmla="*/ 3939798 w 4931549"/>
              <a:gd name="connsiteY47" fmla="*/ 3614058 h 5848530"/>
              <a:gd name="connsiteX48" fmla="*/ 4600965 w 4931549"/>
              <a:gd name="connsiteY48" fmla="*/ 3614058 h 5848530"/>
              <a:gd name="connsiteX49" fmla="*/ 4931549 w 4931549"/>
              <a:gd name="connsiteY49" fmla="*/ 4186646 h 5848530"/>
              <a:gd name="connsiteX50" fmla="*/ 4600965 w 4931549"/>
              <a:gd name="connsiteY50" fmla="*/ 4759234 h 5848530"/>
              <a:gd name="connsiteX51" fmla="*/ 3939798 w 4931549"/>
              <a:gd name="connsiteY51" fmla="*/ 4759234 h 5848530"/>
              <a:gd name="connsiteX52" fmla="*/ 3609213 w 4931549"/>
              <a:gd name="connsiteY52" fmla="*/ 4186646 h 5848530"/>
              <a:gd name="connsiteX53" fmla="*/ 3939798 w 4931549"/>
              <a:gd name="connsiteY53" fmla="*/ 3614058 h 5848530"/>
              <a:gd name="connsiteX54" fmla="*/ 1853786 w 4931549"/>
              <a:gd name="connsiteY54" fmla="*/ 3614058 h 5848530"/>
              <a:gd name="connsiteX55" fmla="*/ 2514952 w 4931549"/>
              <a:gd name="connsiteY55" fmla="*/ 3614058 h 5848530"/>
              <a:gd name="connsiteX56" fmla="*/ 2845537 w 4931549"/>
              <a:gd name="connsiteY56" fmla="*/ 4186646 h 5848530"/>
              <a:gd name="connsiteX57" fmla="*/ 2514952 w 4931549"/>
              <a:gd name="connsiteY57" fmla="*/ 4759234 h 5848530"/>
              <a:gd name="connsiteX58" fmla="*/ 1853786 w 4931549"/>
              <a:gd name="connsiteY58" fmla="*/ 4759234 h 5848530"/>
              <a:gd name="connsiteX59" fmla="*/ 1523202 w 4931549"/>
              <a:gd name="connsiteY59" fmla="*/ 4186646 h 5848530"/>
              <a:gd name="connsiteX60" fmla="*/ 1853786 w 4931549"/>
              <a:gd name="connsiteY60" fmla="*/ 3614058 h 5848530"/>
              <a:gd name="connsiteX61" fmla="*/ 0 w 4931549"/>
              <a:gd name="connsiteY61" fmla="*/ 3614058 h 5848530"/>
              <a:gd name="connsiteX62" fmla="*/ 428941 w 4931549"/>
              <a:gd name="connsiteY62" fmla="*/ 3614058 h 5848530"/>
              <a:gd name="connsiteX63" fmla="*/ 759525 w 4931549"/>
              <a:gd name="connsiteY63" fmla="*/ 4186646 h 5848530"/>
              <a:gd name="connsiteX64" fmla="*/ 428941 w 4931549"/>
              <a:gd name="connsiteY64" fmla="*/ 4759234 h 5848530"/>
              <a:gd name="connsiteX65" fmla="*/ 0 w 4931549"/>
              <a:gd name="connsiteY65" fmla="*/ 4759234 h 5848530"/>
              <a:gd name="connsiteX66" fmla="*/ 0 w 4931549"/>
              <a:gd name="connsiteY66" fmla="*/ 3614058 h 5848530"/>
              <a:gd name="connsiteX67" fmla="*/ 2896839 w 4931549"/>
              <a:gd name="connsiteY67" fmla="*/ 2997928 h 5848530"/>
              <a:gd name="connsiteX68" fmla="*/ 3558006 w 4931549"/>
              <a:gd name="connsiteY68" fmla="*/ 2997928 h 5848530"/>
              <a:gd name="connsiteX69" fmla="*/ 3888591 w 4931549"/>
              <a:gd name="connsiteY69" fmla="*/ 3570516 h 5848530"/>
              <a:gd name="connsiteX70" fmla="*/ 3558006 w 4931549"/>
              <a:gd name="connsiteY70" fmla="*/ 4143104 h 5848530"/>
              <a:gd name="connsiteX71" fmla="*/ 2896839 w 4931549"/>
              <a:gd name="connsiteY71" fmla="*/ 4143104 h 5848530"/>
              <a:gd name="connsiteX72" fmla="*/ 2566255 w 4931549"/>
              <a:gd name="connsiteY72" fmla="*/ 3570516 h 5848530"/>
              <a:gd name="connsiteX73" fmla="*/ 2896839 w 4931549"/>
              <a:gd name="connsiteY73" fmla="*/ 2997928 h 5848530"/>
              <a:gd name="connsiteX74" fmla="*/ 806783 w 4931549"/>
              <a:gd name="connsiteY74" fmla="*/ 2997928 h 5848530"/>
              <a:gd name="connsiteX75" fmla="*/ 1467950 w 4931549"/>
              <a:gd name="connsiteY75" fmla="*/ 2997928 h 5848530"/>
              <a:gd name="connsiteX76" fmla="*/ 1798535 w 4931549"/>
              <a:gd name="connsiteY76" fmla="*/ 3570516 h 5848530"/>
              <a:gd name="connsiteX77" fmla="*/ 1467950 w 4931549"/>
              <a:gd name="connsiteY77" fmla="*/ 4143104 h 5848530"/>
              <a:gd name="connsiteX78" fmla="*/ 806783 w 4931549"/>
              <a:gd name="connsiteY78" fmla="*/ 4143104 h 5848530"/>
              <a:gd name="connsiteX79" fmla="*/ 476199 w 4931549"/>
              <a:gd name="connsiteY79" fmla="*/ 3570516 h 5848530"/>
              <a:gd name="connsiteX80" fmla="*/ 806783 w 4931549"/>
              <a:gd name="connsiteY80" fmla="*/ 2997928 h 5848530"/>
              <a:gd name="connsiteX81" fmla="*/ 1853050 w 4931549"/>
              <a:gd name="connsiteY81" fmla="*/ 2409372 h 5848530"/>
              <a:gd name="connsiteX82" fmla="*/ 2514215 w 4931549"/>
              <a:gd name="connsiteY82" fmla="*/ 2409372 h 5848530"/>
              <a:gd name="connsiteX83" fmla="*/ 2844800 w 4931549"/>
              <a:gd name="connsiteY83" fmla="*/ 2981961 h 5848530"/>
              <a:gd name="connsiteX84" fmla="*/ 2514215 w 4931549"/>
              <a:gd name="connsiteY84" fmla="*/ 3554548 h 5848530"/>
              <a:gd name="connsiteX85" fmla="*/ 1853050 w 4931549"/>
              <a:gd name="connsiteY85" fmla="*/ 3554548 h 5848530"/>
              <a:gd name="connsiteX86" fmla="*/ 1522465 w 4931549"/>
              <a:gd name="connsiteY86" fmla="*/ 2981961 h 5848530"/>
              <a:gd name="connsiteX87" fmla="*/ 1853050 w 4931549"/>
              <a:gd name="connsiteY87" fmla="*/ 2409372 h 5848530"/>
              <a:gd name="connsiteX88" fmla="*/ 0 w 4931549"/>
              <a:gd name="connsiteY88" fmla="*/ 2409372 h 5848530"/>
              <a:gd name="connsiteX89" fmla="*/ 428941 w 4931549"/>
              <a:gd name="connsiteY89" fmla="*/ 2409372 h 5848530"/>
              <a:gd name="connsiteX90" fmla="*/ 759525 w 4931549"/>
              <a:gd name="connsiteY90" fmla="*/ 2981961 h 5848530"/>
              <a:gd name="connsiteX91" fmla="*/ 428941 w 4931549"/>
              <a:gd name="connsiteY91" fmla="*/ 3554548 h 5848530"/>
              <a:gd name="connsiteX92" fmla="*/ 0 w 4931549"/>
              <a:gd name="connsiteY92" fmla="*/ 3554548 h 5848530"/>
              <a:gd name="connsiteX93" fmla="*/ 0 w 4931549"/>
              <a:gd name="connsiteY93" fmla="*/ 2409372 h 5848530"/>
              <a:gd name="connsiteX94" fmla="*/ 2896839 w 4931549"/>
              <a:gd name="connsiteY94" fmla="*/ 1793242 h 5848530"/>
              <a:gd name="connsiteX95" fmla="*/ 3558006 w 4931549"/>
              <a:gd name="connsiteY95" fmla="*/ 1793242 h 5848530"/>
              <a:gd name="connsiteX96" fmla="*/ 3888591 w 4931549"/>
              <a:gd name="connsiteY96" fmla="*/ 2365830 h 5848530"/>
              <a:gd name="connsiteX97" fmla="*/ 3558006 w 4931549"/>
              <a:gd name="connsiteY97" fmla="*/ 2938418 h 5848530"/>
              <a:gd name="connsiteX98" fmla="*/ 2896839 w 4931549"/>
              <a:gd name="connsiteY98" fmla="*/ 2938418 h 5848530"/>
              <a:gd name="connsiteX99" fmla="*/ 2566255 w 4931549"/>
              <a:gd name="connsiteY99" fmla="*/ 2365830 h 5848530"/>
              <a:gd name="connsiteX100" fmla="*/ 2896839 w 4931549"/>
              <a:gd name="connsiteY100" fmla="*/ 1793242 h 5848530"/>
              <a:gd name="connsiteX101" fmla="*/ 806783 w 4931549"/>
              <a:gd name="connsiteY101" fmla="*/ 1793242 h 5848530"/>
              <a:gd name="connsiteX102" fmla="*/ 1467950 w 4931549"/>
              <a:gd name="connsiteY102" fmla="*/ 1793242 h 5848530"/>
              <a:gd name="connsiteX103" fmla="*/ 1798535 w 4931549"/>
              <a:gd name="connsiteY103" fmla="*/ 2365830 h 5848530"/>
              <a:gd name="connsiteX104" fmla="*/ 1467950 w 4931549"/>
              <a:gd name="connsiteY104" fmla="*/ 2938418 h 5848530"/>
              <a:gd name="connsiteX105" fmla="*/ 806783 w 4931549"/>
              <a:gd name="connsiteY105" fmla="*/ 2938418 h 5848530"/>
              <a:gd name="connsiteX106" fmla="*/ 476199 w 4931549"/>
              <a:gd name="connsiteY106" fmla="*/ 2365830 h 5848530"/>
              <a:gd name="connsiteX107" fmla="*/ 806783 w 4931549"/>
              <a:gd name="connsiteY107" fmla="*/ 1793242 h 5848530"/>
              <a:gd name="connsiteX108" fmla="*/ 1853050 w 4931549"/>
              <a:gd name="connsiteY108" fmla="*/ 1204686 h 5848530"/>
              <a:gd name="connsiteX109" fmla="*/ 2514215 w 4931549"/>
              <a:gd name="connsiteY109" fmla="*/ 1204686 h 5848530"/>
              <a:gd name="connsiteX110" fmla="*/ 2844800 w 4931549"/>
              <a:gd name="connsiteY110" fmla="*/ 1777274 h 5848530"/>
              <a:gd name="connsiteX111" fmla="*/ 2514215 w 4931549"/>
              <a:gd name="connsiteY111" fmla="*/ 2349862 h 5848530"/>
              <a:gd name="connsiteX112" fmla="*/ 1853050 w 4931549"/>
              <a:gd name="connsiteY112" fmla="*/ 2349862 h 5848530"/>
              <a:gd name="connsiteX113" fmla="*/ 1522465 w 4931549"/>
              <a:gd name="connsiteY113" fmla="*/ 1777274 h 5848530"/>
              <a:gd name="connsiteX114" fmla="*/ 1853050 w 4931549"/>
              <a:gd name="connsiteY114" fmla="*/ 1204686 h 5848530"/>
              <a:gd name="connsiteX115" fmla="*/ 0 w 4931549"/>
              <a:gd name="connsiteY115" fmla="*/ 1204686 h 5848530"/>
              <a:gd name="connsiteX116" fmla="*/ 428941 w 4931549"/>
              <a:gd name="connsiteY116" fmla="*/ 1204686 h 5848530"/>
              <a:gd name="connsiteX117" fmla="*/ 759526 w 4931549"/>
              <a:gd name="connsiteY117" fmla="*/ 1777274 h 5848530"/>
              <a:gd name="connsiteX118" fmla="*/ 428941 w 4931549"/>
              <a:gd name="connsiteY118" fmla="*/ 2349862 h 5848530"/>
              <a:gd name="connsiteX119" fmla="*/ 0 w 4931549"/>
              <a:gd name="connsiteY119" fmla="*/ 2349862 h 5848530"/>
              <a:gd name="connsiteX120" fmla="*/ 0 w 4931549"/>
              <a:gd name="connsiteY120" fmla="*/ 1204686 h 5848530"/>
              <a:gd name="connsiteX121" fmla="*/ 806783 w 4931549"/>
              <a:gd name="connsiteY121" fmla="*/ 588557 h 5848530"/>
              <a:gd name="connsiteX122" fmla="*/ 1467950 w 4931549"/>
              <a:gd name="connsiteY122" fmla="*/ 588557 h 5848530"/>
              <a:gd name="connsiteX123" fmla="*/ 1798535 w 4931549"/>
              <a:gd name="connsiteY123" fmla="*/ 1161144 h 5848530"/>
              <a:gd name="connsiteX124" fmla="*/ 1467950 w 4931549"/>
              <a:gd name="connsiteY124" fmla="*/ 1733732 h 5848530"/>
              <a:gd name="connsiteX125" fmla="*/ 806783 w 4931549"/>
              <a:gd name="connsiteY125" fmla="*/ 1733732 h 5848530"/>
              <a:gd name="connsiteX126" fmla="*/ 476199 w 4931549"/>
              <a:gd name="connsiteY126" fmla="*/ 1161144 h 5848530"/>
              <a:gd name="connsiteX127" fmla="*/ 806783 w 4931549"/>
              <a:gd name="connsiteY127" fmla="*/ 588557 h 5848530"/>
              <a:gd name="connsiteX128" fmla="*/ 0 w 4931549"/>
              <a:gd name="connsiteY128" fmla="*/ 0 h 5848530"/>
              <a:gd name="connsiteX129" fmla="*/ 428941 w 4931549"/>
              <a:gd name="connsiteY129" fmla="*/ 0 h 5848530"/>
              <a:gd name="connsiteX130" fmla="*/ 759525 w 4931549"/>
              <a:gd name="connsiteY130" fmla="*/ 572588 h 5848530"/>
              <a:gd name="connsiteX131" fmla="*/ 428941 w 4931549"/>
              <a:gd name="connsiteY131" fmla="*/ 1145176 h 5848530"/>
              <a:gd name="connsiteX132" fmla="*/ 0 w 4931549"/>
              <a:gd name="connsiteY132" fmla="*/ 1145176 h 5848530"/>
              <a:gd name="connsiteX133" fmla="*/ 0 w 4931549"/>
              <a:gd name="connsiteY133" fmla="*/ 0 h 5848530"/>
              <a:gd name="connsiteX0" fmla="*/ 2896839 w 4931549"/>
              <a:gd name="connsiteY0" fmla="*/ 5407296 h 5848530"/>
              <a:gd name="connsiteX1" fmla="*/ 3558006 w 4931549"/>
              <a:gd name="connsiteY1" fmla="*/ 5407296 h 5848530"/>
              <a:gd name="connsiteX2" fmla="*/ 3812754 w 4931549"/>
              <a:gd name="connsiteY2" fmla="*/ 5848530 h 5848530"/>
              <a:gd name="connsiteX3" fmla="*/ 2642093 w 4931549"/>
              <a:gd name="connsiteY3" fmla="*/ 5848530 h 5848530"/>
              <a:gd name="connsiteX4" fmla="*/ 2896839 w 4931549"/>
              <a:gd name="connsiteY4" fmla="*/ 5407296 h 5848530"/>
              <a:gd name="connsiteX5" fmla="*/ 806783 w 4931549"/>
              <a:gd name="connsiteY5" fmla="*/ 5407296 h 5848530"/>
              <a:gd name="connsiteX6" fmla="*/ 1467950 w 4931549"/>
              <a:gd name="connsiteY6" fmla="*/ 5407296 h 5848530"/>
              <a:gd name="connsiteX7" fmla="*/ 1722698 w 4931549"/>
              <a:gd name="connsiteY7" fmla="*/ 5848530 h 5848530"/>
              <a:gd name="connsiteX8" fmla="*/ 552037 w 4931549"/>
              <a:gd name="connsiteY8" fmla="*/ 5848530 h 5848530"/>
              <a:gd name="connsiteX9" fmla="*/ 806783 w 4931549"/>
              <a:gd name="connsiteY9" fmla="*/ 5407296 h 5848530"/>
              <a:gd name="connsiteX10" fmla="*/ 3939798 w 4931549"/>
              <a:gd name="connsiteY10" fmla="*/ 4818742 h 5848530"/>
              <a:gd name="connsiteX11" fmla="*/ 4600965 w 4931549"/>
              <a:gd name="connsiteY11" fmla="*/ 4818742 h 5848530"/>
              <a:gd name="connsiteX12" fmla="*/ 4931549 w 4931549"/>
              <a:gd name="connsiteY12" fmla="*/ 5391330 h 5848530"/>
              <a:gd name="connsiteX13" fmla="*/ 4667585 w 4931549"/>
              <a:gd name="connsiteY13" fmla="*/ 5848530 h 5848530"/>
              <a:gd name="connsiteX14" fmla="*/ 3873179 w 4931549"/>
              <a:gd name="connsiteY14" fmla="*/ 5848530 h 5848530"/>
              <a:gd name="connsiteX15" fmla="*/ 3609213 w 4931549"/>
              <a:gd name="connsiteY15" fmla="*/ 5391330 h 5848530"/>
              <a:gd name="connsiteX16" fmla="*/ 3939798 w 4931549"/>
              <a:gd name="connsiteY16" fmla="*/ 4818742 h 5848530"/>
              <a:gd name="connsiteX17" fmla="*/ 1853786 w 4931549"/>
              <a:gd name="connsiteY17" fmla="*/ 4818742 h 5848530"/>
              <a:gd name="connsiteX18" fmla="*/ 2514952 w 4931549"/>
              <a:gd name="connsiteY18" fmla="*/ 4818742 h 5848530"/>
              <a:gd name="connsiteX19" fmla="*/ 2845537 w 4931549"/>
              <a:gd name="connsiteY19" fmla="*/ 5391330 h 5848530"/>
              <a:gd name="connsiteX20" fmla="*/ 2581572 w 4931549"/>
              <a:gd name="connsiteY20" fmla="*/ 5848530 h 5848530"/>
              <a:gd name="connsiteX21" fmla="*/ 1787167 w 4931549"/>
              <a:gd name="connsiteY21" fmla="*/ 5848530 h 5848530"/>
              <a:gd name="connsiteX22" fmla="*/ 1523202 w 4931549"/>
              <a:gd name="connsiteY22" fmla="*/ 5391330 h 5848530"/>
              <a:gd name="connsiteX23" fmla="*/ 1853786 w 4931549"/>
              <a:gd name="connsiteY23" fmla="*/ 4818742 h 5848530"/>
              <a:gd name="connsiteX24" fmla="*/ 2896839 w 4931549"/>
              <a:gd name="connsiteY24" fmla="*/ 4202612 h 5848530"/>
              <a:gd name="connsiteX25" fmla="*/ 3558006 w 4931549"/>
              <a:gd name="connsiteY25" fmla="*/ 4202612 h 5848530"/>
              <a:gd name="connsiteX26" fmla="*/ 3888591 w 4931549"/>
              <a:gd name="connsiteY26" fmla="*/ 4775200 h 5848530"/>
              <a:gd name="connsiteX27" fmla="*/ 3558006 w 4931549"/>
              <a:gd name="connsiteY27" fmla="*/ 5347788 h 5848530"/>
              <a:gd name="connsiteX28" fmla="*/ 2896839 w 4931549"/>
              <a:gd name="connsiteY28" fmla="*/ 5347788 h 5848530"/>
              <a:gd name="connsiteX29" fmla="*/ 2566255 w 4931549"/>
              <a:gd name="connsiteY29" fmla="*/ 4775200 h 5848530"/>
              <a:gd name="connsiteX30" fmla="*/ 2896839 w 4931549"/>
              <a:gd name="connsiteY30" fmla="*/ 4202612 h 5848530"/>
              <a:gd name="connsiteX31" fmla="*/ 806783 w 4931549"/>
              <a:gd name="connsiteY31" fmla="*/ 4202612 h 5848530"/>
              <a:gd name="connsiteX32" fmla="*/ 1467950 w 4931549"/>
              <a:gd name="connsiteY32" fmla="*/ 4202612 h 5848530"/>
              <a:gd name="connsiteX33" fmla="*/ 1798535 w 4931549"/>
              <a:gd name="connsiteY33" fmla="*/ 4775200 h 5848530"/>
              <a:gd name="connsiteX34" fmla="*/ 1467950 w 4931549"/>
              <a:gd name="connsiteY34" fmla="*/ 5347788 h 5848530"/>
              <a:gd name="connsiteX35" fmla="*/ 806783 w 4931549"/>
              <a:gd name="connsiteY35" fmla="*/ 5347788 h 5848530"/>
              <a:gd name="connsiteX36" fmla="*/ 680154 w 4931549"/>
              <a:gd name="connsiteY36" fmla="*/ 5140319 h 5848530"/>
              <a:gd name="connsiteX37" fmla="*/ 714253 w 4931549"/>
              <a:gd name="connsiteY37" fmla="*/ 5312916 h 5848530"/>
              <a:gd name="connsiteX38" fmla="*/ 759525 w 4931549"/>
              <a:gd name="connsiteY38" fmla="*/ 5391330 h 5848530"/>
              <a:gd name="connsiteX39" fmla="*/ 495561 w 4931549"/>
              <a:gd name="connsiteY39" fmla="*/ 5848530 h 5848530"/>
              <a:gd name="connsiteX40" fmla="*/ 0 w 4931549"/>
              <a:gd name="connsiteY40" fmla="*/ 5848530 h 5848530"/>
              <a:gd name="connsiteX41" fmla="*/ 0 w 4931549"/>
              <a:gd name="connsiteY41" fmla="*/ 4818742 h 5848530"/>
              <a:gd name="connsiteX42" fmla="*/ 428941 w 4931549"/>
              <a:gd name="connsiteY42" fmla="*/ 4818742 h 5848530"/>
              <a:gd name="connsiteX43" fmla="*/ 718411 w 4931549"/>
              <a:gd name="connsiteY43" fmla="*/ 5318942 h 5848530"/>
              <a:gd name="connsiteX44" fmla="*/ 638283 w 4931549"/>
              <a:gd name="connsiteY44" fmla="*/ 5099288 h 5848530"/>
              <a:gd name="connsiteX45" fmla="*/ 476199 w 4931549"/>
              <a:gd name="connsiteY45" fmla="*/ 4775200 h 5848530"/>
              <a:gd name="connsiteX46" fmla="*/ 806783 w 4931549"/>
              <a:gd name="connsiteY46" fmla="*/ 4202612 h 5848530"/>
              <a:gd name="connsiteX47" fmla="*/ 3939798 w 4931549"/>
              <a:gd name="connsiteY47" fmla="*/ 3614058 h 5848530"/>
              <a:gd name="connsiteX48" fmla="*/ 4600965 w 4931549"/>
              <a:gd name="connsiteY48" fmla="*/ 3614058 h 5848530"/>
              <a:gd name="connsiteX49" fmla="*/ 4931549 w 4931549"/>
              <a:gd name="connsiteY49" fmla="*/ 4186646 h 5848530"/>
              <a:gd name="connsiteX50" fmla="*/ 4600965 w 4931549"/>
              <a:gd name="connsiteY50" fmla="*/ 4759234 h 5848530"/>
              <a:gd name="connsiteX51" fmla="*/ 3939798 w 4931549"/>
              <a:gd name="connsiteY51" fmla="*/ 4759234 h 5848530"/>
              <a:gd name="connsiteX52" fmla="*/ 3609213 w 4931549"/>
              <a:gd name="connsiteY52" fmla="*/ 4186646 h 5848530"/>
              <a:gd name="connsiteX53" fmla="*/ 3939798 w 4931549"/>
              <a:gd name="connsiteY53" fmla="*/ 3614058 h 5848530"/>
              <a:gd name="connsiteX54" fmla="*/ 1853786 w 4931549"/>
              <a:gd name="connsiteY54" fmla="*/ 3614058 h 5848530"/>
              <a:gd name="connsiteX55" fmla="*/ 2514952 w 4931549"/>
              <a:gd name="connsiteY55" fmla="*/ 3614058 h 5848530"/>
              <a:gd name="connsiteX56" fmla="*/ 2845537 w 4931549"/>
              <a:gd name="connsiteY56" fmla="*/ 4186646 h 5848530"/>
              <a:gd name="connsiteX57" fmla="*/ 2514952 w 4931549"/>
              <a:gd name="connsiteY57" fmla="*/ 4759234 h 5848530"/>
              <a:gd name="connsiteX58" fmla="*/ 1853786 w 4931549"/>
              <a:gd name="connsiteY58" fmla="*/ 4759234 h 5848530"/>
              <a:gd name="connsiteX59" fmla="*/ 1523202 w 4931549"/>
              <a:gd name="connsiteY59" fmla="*/ 4186646 h 5848530"/>
              <a:gd name="connsiteX60" fmla="*/ 1853786 w 4931549"/>
              <a:gd name="connsiteY60" fmla="*/ 3614058 h 5848530"/>
              <a:gd name="connsiteX61" fmla="*/ 0 w 4931549"/>
              <a:gd name="connsiteY61" fmla="*/ 3614058 h 5848530"/>
              <a:gd name="connsiteX62" fmla="*/ 428941 w 4931549"/>
              <a:gd name="connsiteY62" fmla="*/ 3614058 h 5848530"/>
              <a:gd name="connsiteX63" fmla="*/ 759525 w 4931549"/>
              <a:gd name="connsiteY63" fmla="*/ 4186646 h 5848530"/>
              <a:gd name="connsiteX64" fmla="*/ 428941 w 4931549"/>
              <a:gd name="connsiteY64" fmla="*/ 4759234 h 5848530"/>
              <a:gd name="connsiteX65" fmla="*/ 0 w 4931549"/>
              <a:gd name="connsiteY65" fmla="*/ 4759234 h 5848530"/>
              <a:gd name="connsiteX66" fmla="*/ 0 w 4931549"/>
              <a:gd name="connsiteY66" fmla="*/ 3614058 h 5848530"/>
              <a:gd name="connsiteX67" fmla="*/ 2896839 w 4931549"/>
              <a:gd name="connsiteY67" fmla="*/ 2997928 h 5848530"/>
              <a:gd name="connsiteX68" fmla="*/ 3558006 w 4931549"/>
              <a:gd name="connsiteY68" fmla="*/ 2997928 h 5848530"/>
              <a:gd name="connsiteX69" fmla="*/ 3888591 w 4931549"/>
              <a:gd name="connsiteY69" fmla="*/ 3570516 h 5848530"/>
              <a:gd name="connsiteX70" fmla="*/ 3558006 w 4931549"/>
              <a:gd name="connsiteY70" fmla="*/ 4143104 h 5848530"/>
              <a:gd name="connsiteX71" fmla="*/ 2896839 w 4931549"/>
              <a:gd name="connsiteY71" fmla="*/ 4143104 h 5848530"/>
              <a:gd name="connsiteX72" fmla="*/ 2566255 w 4931549"/>
              <a:gd name="connsiteY72" fmla="*/ 3570516 h 5848530"/>
              <a:gd name="connsiteX73" fmla="*/ 2896839 w 4931549"/>
              <a:gd name="connsiteY73" fmla="*/ 2997928 h 5848530"/>
              <a:gd name="connsiteX74" fmla="*/ 806783 w 4931549"/>
              <a:gd name="connsiteY74" fmla="*/ 2997928 h 5848530"/>
              <a:gd name="connsiteX75" fmla="*/ 1467950 w 4931549"/>
              <a:gd name="connsiteY75" fmla="*/ 2997928 h 5848530"/>
              <a:gd name="connsiteX76" fmla="*/ 1798535 w 4931549"/>
              <a:gd name="connsiteY76" fmla="*/ 3570516 h 5848530"/>
              <a:gd name="connsiteX77" fmla="*/ 1467950 w 4931549"/>
              <a:gd name="connsiteY77" fmla="*/ 4143104 h 5848530"/>
              <a:gd name="connsiteX78" fmla="*/ 806783 w 4931549"/>
              <a:gd name="connsiteY78" fmla="*/ 4143104 h 5848530"/>
              <a:gd name="connsiteX79" fmla="*/ 476199 w 4931549"/>
              <a:gd name="connsiteY79" fmla="*/ 3570516 h 5848530"/>
              <a:gd name="connsiteX80" fmla="*/ 806783 w 4931549"/>
              <a:gd name="connsiteY80" fmla="*/ 2997928 h 5848530"/>
              <a:gd name="connsiteX81" fmla="*/ 1853050 w 4931549"/>
              <a:gd name="connsiteY81" fmla="*/ 2409372 h 5848530"/>
              <a:gd name="connsiteX82" fmla="*/ 2514215 w 4931549"/>
              <a:gd name="connsiteY82" fmla="*/ 2409372 h 5848530"/>
              <a:gd name="connsiteX83" fmla="*/ 2844800 w 4931549"/>
              <a:gd name="connsiteY83" fmla="*/ 2981961 h 5848530"/>
              <a:gd name="connsiteX84" fmla="*/ 2514215 w 4931549"/>
              <a:gd name="connsiteY84" fmla="*/ 3554548 h 5848530"/>
              <a:gd name="connsiteX85" fmla="*/ 1853050 w 4931549"/>
              <a:gd name="connsiteY85" fmla="*/ 3554548 h 5848530"/>
              <a:gd name="connsiteX86" fmla="*/ 1522465 w 4931549"/>
              <a:gd name="connsiteY86" fmla="*/ 2981961 h 5848530"/>
              <a:gd name="connsiteX87" fmla="*/ 1853050 w 4931549"/>
              <a:gd name="connsiteY87" fmla="*/ 2409372 h 5848530"/>
              <a:gd name="connsiteX88" fmla="*/ 0 w 4931549"/>
              <a:gd name="connsiteY88" fmla="*/ 2409372 h 5848530"/>
              <a:gd name="connsiteX89" fmla="*/ 428941 w 4931549"/>
              <a:gd name="connsiteY89" fmla="*/ 2409372 h 5848530"/>
              <a:gd name="connsiteX90" fmla="*/ 759525 w 4931549"/>
              <a:gd name="connsiteY90" fmla="*/ 2981961 h 5848530"/>
              <a:gd name="connsiteX91" fmla="*/ 428941 w 4931549"/>
              <a:gd name="connsiteY91" fmla="*/ 3554548 h 5848530"/>
              <a:gd name="connsiteX92" fmla="*/ 0 w 4931549"/>
              <a:gd name="connsiteY92" fmla="*/ 3554548 h 5848530"/>
              <a:gd name="connsiteX93" fmla="*/ 0 w 4931549"/>
              <a:gd name="connsiteY93" fmla="*/ 2409372 h 5848530"/>
              <a:gd name="connsiteX94" fmla="*/ 2896839 w 4931549"/>
              <a:gd name="connsiteY94" fmla="*/ 1793242 h 5848530"/>
              <a:gd name="connsiteX95" fmla="*/ 3558006 w 4931549"/>
              <a:gd name="connsiteY95" fmla="*/ 1793242 h 5848530"/>
              <a:gd name="connsiteX96" fmla="*/ 3888591 w 4931549"/>
              <a:gd name="connsiteY96" fmla="*/ 2365830 h 5848530"/>
              <a:gd name="connsiteX97" fmla="*/ 3558006 w 4931549"/>
              <a:gd name="connsiteY97" fmla="*/ 2938418 h 5848530"/>
              <a:gd name="connsiteX98" fmla="*/ 2896839 w 4931549"/>
              <a:gd name="connsiteY98" fmla="*/ 2938418 h 5848530"/>
              <a:gd name="connsiteX99" fmla="*/ 2566255 w 4931549"/>
              <a:gd name="connsiteY99" fmla="*/ 2365830 h 5848530"/>
              <a:gd name="connsiteX100" fmla="*/ 2896839 w 4931549"/>
              <a:gd name="connsiteY100" fmla="*/ 1793242 h 5848530"/>
              <a:gd name="connsiteX101" fmla="*/ 806783 w 4931549"/>
              <a:gd name="connsiteY101" fmla="*/ 1793242 h 5848530"/>
              <a:gd name="connsiteX102" fmla="*/ 1467950 w 4931549"/>
              <a:gd name="connsiteY102" fmla="*/ 1793242 h 5848530"/>
              <a:gd name="connsiteX103" fmla="*/ 1798535 w 4931549"/>
              <a:gd name="connsiteY103" fmla="*/ 2365830 h 5848530"/>
              <a:gd name="connsiteX104" fmla="*/ 1467950 w 4931549"/>
              <a:gd name="connsiteY104" fmla="*/ 2938418 h 5848530"/>
              <a:gd name="connsiteX105" fmla="*/ 806783 w 4931549"/>
              <a:gd name="connsiteY105" fmla="*/ 2938418 h 5848530"/>
              <a:gd name="connsiteX106" fmla="*/ 476199 w 4931549"/>
              <a:gd name="connsiteY106" fmla="*/ 2365830 h 5848530"/>
              <a:gd name="connsiteX107" fmla="*/ 806783 w 4931549"/>
              <a:gd name="connsiteY107" fmla="*/ 1793242 h 5848530"/>
              <a:gd name="connsiteX108" fmla="*/ 1853050 w 4931549"/>
              <a:gd name="connsiteY108" fmla="*/ 1204686 h 5848530"/>
              <a:gd name="connsiteX109" fmla="*/ 2514215 w 4931549"/>
              <a:gd name="connsiteY109" fmla="*/ 1204686 h 5848530"/>
              <a:gd name="connsiteX110" fmla="*/ 2844800 w 4931549"/>
              <a:gd name="connsiteY110" fmla="*/ 1777274 h 5848530"/>
              <a:gd name="connsiteX111" fmla="*/ 2514215 w 4931549"/>
              <a:gd name="connsiteY111" fmla="*/ 2349862 h 5848530"/>
              <a:gd name="connsiteX112" fmla="*/ 1853050 w 4931549"/>
              <a:gd name="connsiteY112" fmla="*/ 2349862 h 5848530"/>
              <a:gd name="connsiteX113" fmla="*/ 1522465 w 4931549"/>
              <a:gd name="connsiteY113" fmla="*/ 1777274 h 5848530"/>
              <a:gd name="connsiteX114" fmla="*/ 1853050 w 4931549"/>
              <a:gd name="connsiteY114" fmla="*/ 1204686 h 5848530"/>
              <a:gd name="connsiteX115" fmla="*/ 0 w 4931549"/>
              <a:gd name="connsiteY115" fmla="*/ 1204686 h 5848530"/>
              <a:gd name="connsiteX116" fmla="*/ 428941 w 4931549"/>
              <a:gd name="connsiteY116" fmla="*/ 1204686 h 5848530"/>
              <a:gd name="connsiteX117" fmla="*/ 759526 w 4931549"/>
              <a:gd name="connsiteY117" fmla="*/ 1777274 h 5848530"/>
              <a:gd name="connsiteX118" fmla="*/ 428941 w 4931549"/>
              <a:gd name="connsiteY118" fmla="*/ 2349862 h 5848530"/>
              <a:gd name="connsiteX119" fmla="*/ 0 w 4931549"/>
              <a:gd name="connsiteY119" fmla="*/ 2349862 h 5848530"/>
              <a:gd name="connsiteX120" fmla="*/ 0 w 4931549"/>
              <a:gd name="connsiteY120" fmla="*/ 1204686 h 5848530"/>
              <a:gd name="connsiteX121" fmla="*/ 806783 w 4931549"/>
              <a:gd name="connsiteY121" fmla="*/ 588557 h 5848530"/>
              <a:gd name="connsiteX122" fmla="*/ 1467950 w 4931549"/>
              <a:gd name="connsiteY122" fmla="*/ 588557 h 5848530"/>
              <a:gd name="connsiteX123" fmla="*/ 1798535 w 4931549"/>
              <a:gd name="connsiteY123" fmla="*/ 1161144 h 5848530"/>
              <a:gd name="connsiteX124" fmla="*/ 1467950 w 4931549"/>
              <a:gd name="connsiteY124" fmla="*/ 1733732 h 5848530"/>
              <a:gd name="connsiteX125" fmla="*/ 806783 w 4931549"/>
              <a:gd name="connsiteY125" fmla="*/ 1733732 h 5848530"/>
              <a:gd name="connsiteX126" fmla="*/ 476199 w 4931549"/>
              <a:gd name="connsiteY126" fmla="*/ 1161144 h 5848530"/>
              <a:gd name="connsiteX127" fmla="*/ 806783 w 4931549"/>
              <a:gd name="connsiteY127" fmla="*/ 588557 h 5848530"/>
              <a:gd name="connsiteX128" fmla="*/ 0 w 4931549"/>
              <a:gd name="connsiteY128" fmla="*/ 0 h 5848530"/>
              <a:gd name="connsiteX129" fmla="*/ 428941 w 4931549"/>
              <a:gd name="connsiteY129" fmla="*/ 0 h 5848530"/>
              <a:gd name="connsiteX130" fmla="*/ 759525 w 4931549"/>
              <a:gd name="connsiteY130" fmla="*/ 572588 h 5848530"/>
              <a:gd name="connsiteX131" fmla="*/ 428941 w 4931549"/>
              <a:gd name="connsiteY131" fmla="*/ 1145176 h 5848530"/>
              <a:gd name="connsiteX132" fmla="*/ 0 w 4931549"/>
              <a:gd name="connsiteY132" fmla="*/ 1145176 h 5848530"/>
              <a:gd name="connsiteX133" fmla="*/ 0 w 4931549"/>
              <a:gd name="connsiteY133" fmla="*/ 0 h 5848530"/>
              <a:gd name="connsiteX0" fmla="*/ 2896839 w 4931549"/>
              <a:gd name="connsiteY0" fmla="*/ 5407296 h 5848530"/>
              <a:gd name="connsiteX1" fmla="*/ 3558006 w 4931549"/>
              <a:gd name="connsiteY1" fmla="*/ 5407296 h 5848530"/>
              <a:gd name="connsiteX2" fmla="*/ 3812754 w 4931549"/>
              <a:gd name="connsiteY2" fmla="*/ 5848530 h 5848530"/>
              <a:gd name="connsiteX3" fmla="*/ 2642093 w 4931549"/>
              <a:gd name="connsiteY3" fmla="*/ 5848530 h 5848530"/>
              <a:gd name="connsiteX4" fmla="*/ 2896839 w 4931549"/>
              <a:gd name="connsiteY4" fmla="*/ 5407296 h 5848530"/>
              <a:gd name="connsiteX5" fmla="*/ 806783 w 4931549"/>
              <a:gd name="connsiteY5" fmla="*/ 5407296 h 5848530"/>
              <a:gd name="connsiteX6" fmla="*/ 1467950 w 4931549"/>
              <a:gd name="connsiteY6" fmla="*/ 5407296 h 5848530"/>
              <a:gd name="connsiteX7" fmla="*/ 1722698 w 4931549"/>
              <a:gd name="connsiteY7" fmla="*/ 5848530 h 5848530"/>
              <a:gd name="connsiteX8" fmla="*/ 552037 w 4931549"/>
              <a:gd name="connsiteY8" fmla="*/ 5848530 h 5848530"/>
              <a:gd name="connsiteX9" fmla="*/ 806783 w 4931549"/>
              <a:gd name="connsiteY9" fmla="*/ 5407296 h 5848530"/>
              <a:gd name="connsiteX10" fmla="*/ 3939798 w 4931549"/>
              <a:gd name="connsiteY10" fmla="*/ 4818742 h 5848530"/>
              <a:gd name="connsiteX11" fmla="*/ 4600965 w 4931549"/>
              <a:gd name="connsiteY11" fmla="*/ 4818742 h 5848530"/>
              <a:gd name="connsiteX12" fmla="*/ 4931549 w 4931549"/>
              <a:gd name="connsiteY12" fmla="*/ 5391330 h 5848530"/>
              <a:gd name="connsiteX13" fmla="*/ 4667585 w 4931549"/>
              <a:gd name="connsiteY13" fmla="*/ 5848530 h 5848530"/>
              <a:gd name="connsiteX14" fmla="*/ 3873179 w 4931549"/>
              <a:gd name="connsiteY14" fmla="*/ 5848530 h 5848530"/>
              <a:gd name="connsiteX15" fmla="*/ 3609213 w 4931549"/>
              <a:gd name="connsiteY15" fmla="*/ 5391330 h 5848530"/>
              <a:gd name="connsiteX16" fmla="*/ 3939798 w 4931549"/>
              <a:gd name="connsiteY16" fmla="*/ 4818742 h 5848530"/>
              <a:gd name="connsiteX17" fmla="*/ 1853786 w 4931549"/>
              <a:gd name="connsiteY17" fmla="*/ 4818742 h 5848530"/>
              <a:gd name="connsiteX18" fmla="*/ 2514952 w 4931549"/>
              <a:gd name="connsiteY18" fmla="*/ 4818742 h 5848530"/>
              <a:gd name="connsiteX19" fmla="*/ 2845537 w 4931549"/>
              <a:gd name="connsiteY19" fmla="*/ 5391330 h 5848530"/>
              <a:gd name="connsiteX20" fmla="*/ 2581572 w 4931549"/>
              <a:gd name="connsiteY20" fmla="*/ 5848530 h 5848530"/>
              <a:gd name="connsiteX21" fmla="*/ 1787167 w 4931549"/>
              <a:gd name="connsiteY21" fmla="*/ 5848530 h 5848530"/>
              <a:gd name="connsiteX22" fmla="*/ 1523202 w 4931549"/>
              <a:gd name="connsiteY22" fmla="*/ 5391330 h 5848530"/>
              <a:gd name="connsiteX23" fmla="*/ 1853786 w 4931549"/>
              <a:gd name="connsiteY23" fmla="*/ 4818742 h 5848530"/>
              <a:gd name="connsiteX24" fmla="*/ 2896839 w 4931549"/>
              <a:gd name="connsiteY24" fmla="*/ 4202612 h 5848530"/>
              <a:gd name="connsiteX25" fmla="*/ 3558006 w 4931549"/>
              <a:gd name="connsiteY25" fmla="*/ 4202612 h 5848530"/>
              <a:gd name="connsiteX26" fmla="*/ 3888591 w 4931549"/>
              <a:gd name="connsiteY26" fmla="*/ 4775200 h 5848530"/>
              <a:gd name="connsiteX27" fmla="*/ 3558006 w 4931549"/>
              <a:gd name="connsiteY27" fmla="*/ 5347788 h 5848530"/>
              <a:gd name="connsiteX28" fmla="*/ 2896839 w 4931549"/>
              <a:gd name="connsiteY28" fmla="*/ 5347788 h 5848530"/>
              <a:gd name="connsiteX29" fmla="*/ 2566255 w 4931549"/>
              <a:gd name="connsiteY29" fmla="*/ 4775200 h 5848530"/>
              <a:gd name="connsiteX30" fmla="*/ 2896839 w 4931549"/>
              <a:gd name="connsiteY30" fmla="*/ 4202612 h 5848530"/>
              <a:gd name="connsiteX31" fmla="*/ 806783 w 4931549"/>
              <a:gd name="connsiteY31" fmla="*/ 4202612 h 5848530"/>
              <a:gd name="connsiteX32" fmla="*/ 1467950 w 4931549"/>
              <a:gd name="connsiteY32" fmla="*/ 4202612 h 5848530"/>
              <a:gd name="connsiteX33" fmla="*/ 1798535 w 4931549"/>
              <a:gd name="connsiteY33" fmla="*/ 4775200 h 5848530"/>
              <a:gd name="connsiteX34" fmla="*/ 1467950 w 4931549"/>
              <a:gd name="connsiteY34" fmla="*/ 5347788 h 5848530"/>
              <a:gd name="connsiteX35" fmla="*/ 806783 w 4931549"/>
              <a:gd name="connsiteY35" fmla="*/ 5347788 h 5848530"/>
              <a:gd name="connsiteX36" fmla="*/ 680154 w 4931549"/>
              <a:gd name="connsiteY36" fmla="*/ 5140319 h 5848530"/>
              <a:gd name="connsiteX37" fmla="*/ 714253 w 4931549"/>
              <a:gd name="connsiteY37" fmla="*/ 5312916 h 5848530"/>
              <a:gd name="connsiteX38" fmla="*/ 759525 w 4931549"/>
              <a:gd name="connsiteY38" fmla="*/ 5391330 h 5848530"/>
              <a:gd name="connsiteX39" fmla="*/ 495561 w 4931549"/>
              <a:gd name="connsiteY39" fmla="*/ 5848530 h 5848530"/>
              <a:gd name="connsiteX40" fmla="*/ 0 w 4931549"/>
              <a:gd name="connsiteY40" fmla="*/ 5848530 h 5848530"/>
              <a:gd name="connsiteX41" fmla="*/ 0 w 4931549"/>
              <a:gd name="connsiteY41" fmla="*/ 4818742 h 5848530"/>
              <a:gd name="connsiteX42" fmla="*/ 428941 w 4931549"/>
              <a:gd name="connsiteY42" fmla="*/ 4818742 h 5848530"/>
              <a:gd name="connsiteX43" fmla="*/ 695262 w 4931549"/>
              <a:gd name="connsiteY43" fmla="*/ 5359453 h 5848530"/>
              <a:gd name="connsiteX44" fmla="*/ 638283 w 4931549"/>
              <a:gd name="connsiteY44" fmla="*/ 5099288 h 5848530"/>
              <a:gd name="connsiteX45" fmla="*/ 476199 w 4931549"/>
              <a:gd name="connsiteY45" fmla="*/ 4775200 h 5848530"/>
              <a:gd name="connsiteX46" fmla="*/ 806783 w 4931549"/>
              <a:gd name="connsiteY46" fmla="*/ 4202612 h 5848530"/>
              <a:gd name="connsiteX47" fmla="*/ 3939798 w 4931549"/>
              <a:gd name="connsiteY47" fmla="*/ 3614058 h 5848530"/>
              <a:gd name="connsiteX48" fmla="*/ 4600965 w 4931549"/>
              <a:gd name="connsiteY48" fmla="*/ 3614058 h 5848530"/>
              <a:gd name="connsiteX49" fmla="*/ 4931549 w 4931549"/>
              <a:gd name="connsiteY49" fmla="*/ 4186646 h 5848530"/>
              <a:gd name="connsiteX50" fmla="*/ 4600965 w 4931549"/>
              <a:gd name="connsiteY50" fmla="*/ 4759234 h 5848530"/>
              <a:gd name="connsiteX51" fmla="*/ 3939798 w 4931549"/>
              <a:gd name="connsiteY51" fmla="*/ 4759234 h 5848530"/>
              <a:gd name="connsiteX52" fmla="*/ 3609213 w 4931549"/>
              <a:gd name="connsiteY52" fmla="*/ 4186646 h 5848530"/>
              <a:gd name="connsiteX53" fmla="*/ 3939798 w 4931549"/>
              <a:gd name="connsiteY53" fmla="*/ 3614058 h 5848530"/>
              <a:gd name="connsiteX54" fmla="*/ 1853786 w 4931549"/>
              <a:gd name="connsiteY54" fmla="*/ 3614058 h 5848530"/>
              <a:gd name="connsiteX55" fmla="*/ 2514952 w 4931549"/>
              <a:gd name="connsiteY55" fmla="*/ 3614058 h 5848530"/>
              <a:gd name="connsiteX56" fmla="*/ 2845537 w 4931549"/>
              <a:gd name="connsiteY56" fmla="*/ 4186646 h 5848530"/>
              <a:gd name="connsiteX57" fmla="*/ 2514952 w 4931549"/>
              <a:gd name="connsiteY57" fmla="*/ 4759234 h 5848530"/>
              <a:gd name="connsiteX58" fmla="*/ 1853786 w 4931549"/>
              <a:gd name="connsiteY58" fmla="*/ 4759234 h 5848530"/>
              <a:gd name="connsiteX59" fmla="*/ 1523202 w 4931549"/>
              <a:gd name="connsiteY59" fmla="*/ 4186646 h 5848530"/>
              <a:gd name="connsiteX60" fmla="*/ 1853786 w 4931549"/>
              <a:gd name="connsiteY60" fmla="*/ 3614058 h 5848530"/>
              <a:gd name="connsiteX61" fmla="*/ 0 w 4931549"/>
              <a:gd name="connsiteY61" fmla="*/ 3614058 h 5848530"/>
              <a:gd name="connsiteX62" fmla="*/ 428941 w 4931549"/>
              <a:gd name="connsiteY62" fmla="*/ 3614058 h 5848530"/>
              <a:gd name="connsiteX63" fmla="*/ 759525 w 4931549"/>
              <a:gd name="connsiteY63" fmla="*/ 4186646 h 5848530"/>
              <a:gd name="connsiteX64" fmla="*/ 428941 w 4931549"/>
              <a:gd name="connsiteY64" fmla="*/ 4759234 h 5848530"/>
              <a:gd name="connsiteX65" fmla="*/ 0 w 4931549"/>
              <a:gd name="connsiteY65" fmla="*/ 4759234 h 5848530"/>
              <a:gd name="connsiteX66" fmla="*/ 0 w 4931549"/>
              <a:gd name="connsiteY66" fmla="*/ 3614058 h 5848530"/>
              <a:gd name="connsiteX67" fmla="*/ 2896839 w 4931549"/>
              <a:gd name="connsiteY67" fmla="*/ 2997928 h 5848530"/>
              <a:gd name="connsiteX68" fmla="*/ 3558006 w 4931549"/>
              <a:gd name="connsiteY68" fmla="*/ 2997928 h 5848530"/>
              <a:gd name="connsiteX69" fmla="*/ 3888591 w 4931549"/>
              <a:gd name="connsiteY69" fmla="*/ 3570516 h 5848530"/>
              <a:gd name="connsiteX70" fmla="*/ 3558006 w 4931549"/>
              <a:gd name="connsiteY70" fmla="*/ 4143104 h 5848530"/>
              <a:gd name="connsiteX71" fmla="*/ 2896839 w 4931549"/>
              <a:gd name="connsiteY71" fmla="*/ 4143104 h 5848530"/>
              <a:gd name="connsiteX72" fmla="*/ 2566255 w 4931549"/>
              <a:gd name="connsiteY72" fmla="*/ 3570516 h 5848530"/>
              <a:gd name="connsiteX73" fmla="*/ 2896839 w 4931549"/>
              <a:gd name="connsiteY73" fmla="*/ 2997928 h 5848530"/>
              <a:gd name="connsiteX74" fmla="*/ 806783 w 4931549"/>
              <a:gd name="connsiteY74" fmla="*/ 2997928 h 5848530"/>
              <a:gd name="connsiteX75" fmla="*/ 1467950 w 4931549"/>
              <a:gd name="connsiteY75" fmla="*/ 2997928 h 5848530"/>
              <a:gd name="connsiteX76" fmla="*/ 1798535 w 4931549"/>
              <a:gd name="connsiteY76" fmla="*/ 3570516 h 5848530"/>
              <a:gd name="connsiteX77" fmla="*/ 1467950 w 4931549"/>
              <a:gd name="connsiteY77" fmla="*/ 4143104 h 5848530"/>
              <a:gd name="connsiteX78" fmla="*/ 806783 w 4931549"/>
              <a:gd name="connsiteY78" fmla="*/ 4143104 h 5848530"/>
              <a:gd name="connsiteX79" fmla="*/ 476199 w 4931549"/>
              <a:gd name="connsiteY79" fmla="*/ 3570516 h 5848530"/>
              <a:gd name="connsiteX80" fmla="*/ 806783 w 4931549"/>
              <a:gd name="connsiteY80" fmla="*/ 2997928 h 5848530"/>
              <a:gd name="connsiteX81" fmla="*/ 1853050 w 4931549"/>
              <a:gd name="connsiteY81" fmla="*/ 2409372 h 5848530"/>
              <a:gd name="connsiteX82" fmla="*/ 2514215 w 4931549"/>
              <a:gd name="connsiteY82" fmla="*/ 2409372 h 5848530"/>
              <a:gd name="connsiteX83" fmla="*/ 2844800 w 4931549"/>
              <a:gd name="connsiteY83" fmla="*/ 2981961 h 5848530"/>
              <a:gd name="connsiteX84" fmla="*/ 2514215 w 4931549"/>
              <a:gd name="connsiteY84" fmla="*/ 3554548 h 5848530"/>
              <a:gd name="connsiteX85" fmla="*/ 1853050 w 4931549"/>
              <a:gd name="connsiteY85" fmla="*/ 3554548 h 5848530"/>
              <a:gd name="connsiteX86" fmla="*/ 1522465 w 4931549"/>
              <a:gd name="connsiteY86" fmla="*/ 2981961 h 5848530"/>
              <a:gd name="connsiteX87" fmla="*/ 1853050 w 4931549"/>
              <a:gd name="connsiteY87" fmla="*/ 2409372 h 5848530"/>
              <a:gd name="connsiteX88" fmla="*/ 0 w 4931549"/>
              <a:gd name="connsiteY88" fmla="*/ 2409372 h 5848530"/>
              <a:gd name="connsiteX89" fmla="*/ 428941 w 4931549"/>
              <a:gd name="connsiteY89" fmla="*/ 2409372 h 5848530"/>
              <a:gd name="connsiteX90" fmla="*/ 759525 w 4931549"/>
              <a:gd name="connsiteY90" fmla="*/ 2981961 h 5848530"/>
              <a:gd name="connsiteX91" fmla="*/ 428941 w 4931549"/>
              <a:gd name="connsiteY91" fmla="*/ 3554548 h 5848530"/>
              <a:gd name="connsiteX92" fmla="*/ 0 w 4931549"/>
              <a:gd name="connsiteY92" fmla="*/ 3554548 h 5848530"/>
              <a:gd name="connsiteX93" fmla="*/ 0 w 4931549"/>
              <a:gd name="connsiteY93" fmla="*/ 2409372 h 5848530"/>
              <a:gd name="connsiteX94" fmla="*/ 2896839 w 4931549"/>
              <a:gd name="connsiteY94" fmla="*/ 1793242 h 5848530"/>
              <a:gd name="connsiteX95" fmla="*/ 3558006 w 4931549"/>
              <a:gd name="connsiteY95" fmla="*/ 1793242 h 5848530"/>
              <a:gd name="connsiteX96" fmla="*/ 3888591 w 4931549"/>
              <a:gd name="connsiteY96" fmla="*/ 2365830 h 5848530"/>
              <a:gd name="connsiteX97" fmla="*/ 3558006 w 4931549"/>
              <a:gd name="connsiteY97" fmla="*/ 2938418 h 5848530"/>
              <a:gd name="connsiteX98" fmla="*/ 2896839 w 4931549"/>
              <a:gd name="connsiteY98" fmla="*/ 2938418 h 5848530"/>
              <a:gd name="connsiteX99" fmla="*/ 2566255 w 4931549"/>
              <a:gd name="connsiteY99" fmla="*/ 2365830 h 5848530"/>
              <a:gd name="connsiteX100" fmla="*/ 2896839 w 4931549"/>
              <a:gd name="connsiteY100" fmla="*/ 1793242 h 5848530"/>
              <a:gd name="connsiteX101" fmla="*/ 806783 w 4931549"/>
              <a:gd name="connsiteY101" fmla="*/ 1793242 h 5848530"/>
              <a:gd name="connsiteX102" fmla="*/ 1467950 w 4931549"/>
              <a:gd name="connsiteY102" fmla="*/ 1793242 h 5848530"/>
              <a:gd name="connsiteX103" fmla="*/ 1798535 w 4931549"/>
              <a:gd name="connsiteY103" fmla="*/ 2365830 h 5848530"/>
              <a:gd name="connsiteX104" fmla="*/ 1467950 w 4931549"/>
              <a:gd name="connsiteY104" fmla="*/ 2938418 h 5848530"/>
              <a:gd name="connsiteX105" fmla="*/ 806783 w 4931549"/>
              <a:gd name="connsiteY105" fmla="*/ 2938418 h 5848530"/>
              <a:gd name="connsiteX106" fmla="*/ 476199 w 4931549"/>
              <a:gd name="connsiteY106" fmla="*/ 2365830 h 5848530"/>
              <a:gd name="connsiteX107" fmla="*/ 806783 w 4931549"/>
              <a:gd name="connsiteY107" fmla="*/ 1793242 h 5848530"/>
              <a:gd name="connsiteX108" fmla="*/ 1853050 w 4931549"/>
              <a:gd name="connsiteY108" fmla="*/ 1204686 h 5848530"/>
              <a:gd name="connsiteX109" fmla="*/ 2514215 w 4931549"/>
              <a:gd name="connsiteY109" fmla="*/ 1204686 h 5848530"/>
              <a:gd name="connsiteX110" fmla="*/ 2844800 w 4931549"/>
              <a:gd name="connsiteY110" fmla="*/ 1777274 h 5848530"/>
              <a:gd name="connsiteX111" fmla="*/ 2514215 w 4931549"/>
              <a:gd name="connsiteY111" fmla="*/ 2349862 h 5848530"/>
              <a:gd name="connsiteX112" fmla="*/ 1853050 w 4931549"/>
              <a:gd name="connsiteY112" fmla="*/ 2349862 h 5848530"/>
              <a:gd name="connsiteX113" fmla="*/ 1522465 w 4931549"/>
              <a:gd name="connsiteY113" fmla="*/ 1777274 h 5848530"/>
              <a:gd name="connsiteX114" fmla="*/ 1853050 w 4931549"/>
              <a:gd name="connsiteY114" fmla="*/ 1204686 h 5848530"/>
              <a:gd name="connsiteX115" fmla="*/ 0 w 4931549"/>
              <a:gd name="connsiteY115" fmla="*/ 1204686 h 5848530"/>
              <a:gd name="connsiteX116" fmla="*/ 428941 w 4931549"/>
              <a:gd name="connsiteY116" fmla="*/ 1204686 h 5848530"/>
              <a:gd name="connsiteX117" fmla="*/ 759526 w 4931549"/>
              <a:gd name="connsiteY117" fmla="*/ 1777274 h 5848530"/>
              <a:gd name="connsiteX118" fmla="*/ 428941 w 4931549"/>
              <a:gd name="connsiteY118" fmla="*/ 2349862 h 5848530"/>
              <a:gd name="connsiteX119" fmla="*/ 0 w 4931549"/>
              <a:gd name="connsiteY119" fmla="*/ 2349862 h 5848530"/>
              <a:gd name="connsiteX120" fmla="*/ 0 w 4931549"/>
              <a:gd name="connsiteY120" fmla="*/ 1204686 h 5848530"/>
              <a:gd name="connsiteX121" fmla="*/ 806783 w 4931549"/>
              <a:gd name="connsiteY121" fmla="*/ 588557 h 5848530"/>
              <a:gd name="connsiteX122" fmla="*/ 1467950 w 4931549"/>
              <a:gd name="connsiteY122" fmla="*/ 588557 h 5848530"/>
              <a:gd name="connsiteX123" fmla="*/ 1798535 w 4931549"/>
              <a:gd name="connsiteY123" fmla="*/ 1161144 h 5848530"/>
              <a:gd name="connsiteX124" fmla="*/ 1467950 w 4931549"/>
              <a:gd name="connsiteY124" fmla="*/ 1733732 h 5848530"/>
              <a:gd name="connsiteX125" fmla="*/ 806783 w 4931549"/>
              <a:gd name="connsiteY125" fmla="*/ 1733732 h 5848530"/>
              <a:gd name="connsiteX126" fmla="*/ 476199 w 4931549"/>
              <a:gd name="connsiteY126" fmla="*/ 1161144 h 5848530"/>
              <a:gd name="connsiteX127" fmla="*/ 806783 w 4931549"/>
              <a:gd name="connsiteY127" fmla="*/ 588557 h 5848530"/>
              <a:gd name="connsiteX128" fmla="*/ 0 w 4931549"/>
              <a:gd name="connsiteY128" fmla="*/ 0 h 5848530"/>
              <a:gd name="connsiteX129" fmla="*/ 428941 w 4931549"/>
              <a:gd name="connsiteY129" fmla="*/ 0 h 5848530"/>
              <a:gd name="connsiteX130" fmla="*/ 759525 w 4931549"/>
              <a:gd name="connsiteY130" fmla="*/ 572588 h 5848530"/>
              <a:gd name="connsiteX131" fmla="*/ 428941 w 4931549"/>
              <a:gd name="connsiteY131" fmla="*/ 1145176 h 5848530"/>
              <a:gd name="connsiteX132" fmla="*/ 0 w 4931549"/>
              <a:gd name="connsiteY132" fmla="*/ 1145176 h 5848530"/>
              <a:gd name="connsiteX133" fmla="*/ 0 w 4931549"/>
              <a:gd name="connsiteY133" fmla="*/ 0 h 5848530"/>
              <a:gd name="connsiteX0" fmla="*/ 2896839 w 4931549"/>
              <a:gd name="connsiteY0" fmla="*/ 5407296 h 5848530"/>
              <a:gd name="connsiteX1" fmla="*/ 3558006 w 4931549"/>
              <a:gd name="connsiteY1" fmla="*/ 5407296 h 5848530"/>
              <a:gd name="connsiteX2" fmla="*/ 3812754 w 4931549"/>
              <a:gd name="connsiteY2" fmla="*/ 5848530 h 5848530"/>
              <a:gd name="connsiteX3" fmla="*/ 2642093 w 4931549"/>
              <a:gd name="connsiteY3" fmla="*/ 5848530 h 5848530"/>
              <a:gd name="connsiteX4" fmla="*/ 2896839 w 4931549"/>
              <a:gd name="connsiteY4" fmla="*/ 5407296 h 5848530"/>
              <a:gd name="connsiteX5" fmla="*/ 806783 w 4931549"/>
              <a:gd name="connsiteY5" fmla="*/ 5407296 h 5848530"/>
              <a:gd name="connsiteX6" fmla="*/ 1467950 w 4931549"/>
              <a:gd name="connsiteY6" fmla="*/ 5407296 h 5848530"/>
              <a:gd name="connsiteX7" fmla="*/ 1722698 w 4931549"/>
              <a:gd name="connsiteY7" fmla="*/ 5848530 h 5848530"/>
              <a:gd name="connsiteX8" fmla="*/ 552037 w 4931549"/>
              <a:gd name="connsiteY8" fmla="*/ 5848530 h 5848530"/>
              <a:gd name="connsiteX9" fmla="*/ 806783 w 4931549"/>
              <a:gd name="connsiteY9" fmla="*/ 5407296 h 5848530"/>
              <a:gd name="connsiteX10" fmla="*/ 3939798 w 4931549"/>
              <a:gd name="connsiteY10" fmla="*/ 4818742 h 5848530"/>
              <a:gd name="connsiteX11" fmla="*/ 4600965 w 4931549"/>
              <a:gd name="connsiteY11" fmla="*/ 4818742 h 5848530"/>
              <a:gd name="connsiteX12" fmla="*/ 4931549 w 4931549"/>
              <a:gd name="connsiteY12" fmla="*/ 5391330 h 5848530"/>
              <a:gd name="connsiteX13" fmla="*/ 4667585 w 4931549"/>
              <a:gd name="connsiteY13" fmla="*/ 5848530 h 5848530"/>
              <a:gd name="connsiteX14" fmla="*/ 3873179 w 4931549"/>
              <a:gd name="connsiteY14" fmla="*/ 5848530 h 5848530"/>
              <a:gd name="connsiteX15" fmla="*/ 3609213 w 4931549"/>
              <a:gd name="connsiteY15" fmla="*/ 5391330 h 5848530"/>
              <a:gd name="connsiteX16" fmla="*/ 3939798 w 4931549"/>
              <a:gd name="connsiteY16" fmla="*/ 4818742 h 5848530"/>
              <a:gd name="connsiteX17" fmla="*/ 1853786 w 4931549"/>
              <a:gd name="connsiteY17" fmla="*/ 4818742 h 5848530"/>
              <a:gd name="connsiteX18" fmla="*/ 2514952 w 4931549"/>
              <a:gd name="connsiteY18" fmla="*/ 4818742 h 5848530"/>
              <a:gd name="connsiteX19" fmla="*/ 2845537 w 4931549"/>
              <a:gd name="connsiteY19" fmla="*/ 5391330 h 5848530"/>
              <a:gd name="connsiteX20" fmla="*/ 2581572 w 4931549"/>
              <a:gd name="connsiteY20" fmla="*/ 5848530 h 5848530"/>
              <a:gd name="connsiteX21" fmla="*/ 1787167 w 4931549"/>
              <a:gd name="connsiteY21" fmla="*/ 5848530 h 5848530"/>
              <a:gd name="connsiteX22" fmla="*/ 1523202 w 4931549"/>
              <a:gd name="connsiteY22" fmla="*/ 5391330 h 5848530"/>
              <a:gd name="connsiteX23" fmla="*/ 1853786 w 4931549"/>
              <a:gd name="connsiteY23" fmla="*/ 4818742 h 5848530"/>
              <a:gd name="connsiteX24" fmla="*/ 2896839 w 4931549"/>
              <a:gd name="connsiteY24" fmla="*/ 4202612 h 5848530"/>
              <a:gd name="connsiteX25" fmla="*/ 3558006 w 4931549"/>
              <a:gd name="connsiteY25" fmla="*/ 4202612 h 5848530"/>
              <a:gd name="connsiteX26" fmla="*/ 3888591 w 4931549"/>
              <a:gd name="connsiteY26" fmla="*/ 4775200 h 5848530"/>
              <a:gd name="connsiteX27" fmla="*/ 3558006 w 4931549"/>
              <a:gd name="connsiteY27" fmla="*/ 5347788 h 5848530"/>
              <a:gd name="connsiteX28" fmla="*/ 2896839 w 4931549"/>
              <a:gd name="connsiteY28" fmla="*/ 5347788 h 5848530"/>
              <a:gd name="connsiteX29" fmla="*/ 2566255 w 4931549"/>
              <a:gd name="connsiteY29" fmla="*/ 4775200 h 5848530"/>
              <a:gd name="connsiteX30" fmla="*/ 2896839 w 4931549"/>
              <a:gd name="connsiteY30" fmla="*/ 4202612 h 5848530"/>
              <a:gd name="connsiteX31" fmla="*/ 806783 w 4931549"/>
              <a:gd name="connsiteY31" fmla="*/ 4202612 h 5848530"/>
              <a:gd name="connsiteX32" fmla="*/ 1467950 w 4931549"/>
              <a:gd name="connsiteY32" fmla="*/ 4202612 h 5848530"/>
              <a:gd name="connsiteX33" fmla="*/ 1798535 w 4931549"/>
              <a:gd name="connsiteY33" fmla="*/ 4775200 h 5848530"/>
              <a:gd name="connsiteX34" fmla="*/ 1467950 w 4931549"/>
              <a:gd name="connsiteY34" fmla="*/ 5347788 h 5848530"/>
              <a:gd name="connsiteX35" fmla="*/ 806783 w 4931549"/>
              <a:gd name="connsiteY35" fmla="*/ 5347788 h 5848530"/>
              <a:gd name="connsiteX36" fmla="*/ 680154 w 4931549"/>
              <a:gd name="connsiteY36" fmla="*/ 5140319 h 5848530"/>
              <a:gd name="connsiteX37" fmla="*/ 714253 w 4931549"/>
              <a:gd name="connsiteY37" fmla="*/ 5312916 h 5848530"/>
              <a:gd name="connsiteX38" fmla="*/ 759525 w 4931549"/>
              <a:gd name="connsiteY38" fmla="*/ 5391330 h 5848530"/>
              <a:gd name="connsiteX39" fmla="*/ 495561 w 4931549"/>
              <a:gd name="connsiteY39" fmla="*/ 5848530 h 5848530"/>
              <a:gd name="connsiteX40" fmla="*/ 0 w 4931549"/>
              <a:gd name="connsiteY40" fmla="*/ 5848530 h 5848530"/>
              <a:gd name="connsiteX41" fmla="*/ 0 w 4931549"/>
              <a:gd name="connsiteY41" fmla="*/ 4818742 h 5848530"/>
              <a:gd name="connsiteX42" fmla="*/ 428941 w 4931549"/>
              <a:gd name="connsiteY42" fmla="*/ 4818742 h 5848530"/>
              <a:gd name="connsiteX43" fmla="*/ 758922 w 4931549"/>
              <a:gd name="connsiteY43" fmla="*/ 5388389 h 5848530"/>
              <a:gd name="connsiteX44" fmla="*/ 638283 w 4931549"/>
              <a:gd name="connsiteY44" fmla="*/ 5099288 h 5848530"/>
              <a:gd name="connsiteX45" fmla="*/ 476199 w 4931549"/>
              <a:gd name="connsiteY45" fmla="*/ 4775200 h 5848530"/>
              <a:gd name="connsiteX46" fmla="*/ 806783 w 4931549"/>
              <a:gd name="connsiteY46" fmla="*/ 4202612 h 5848530"/>
              <a:gd name="connsiteX47" fmla="*/ 3939798 w 4931549"/>
              <a:gd name="connsiteY47" fmla="*/ 3614058 h 5848530"/>
              <a:gd name="connsiteX48" fmla="*/ 4600965 w 4931549"/>
              <a:gd name="connsiteY48" fmla="*/ 3614058 h 5848530"/>
              <a:gd name="connsiteX49" fmla="*/ 4931549 w 4931549"/>
              <a:gd name="connsiteY49" fmla="*/ 4186646 h 5848530"/>
              <a:gd name="connsiteX50" fmla="*/ 4600965 w 4931549"/>
              <a:gd name="connsiteY50" fmla="*/ 4759234 h 5848530"/>
              <a:gd name="connsiteX51" fmla="*/ 3939798 w 4931549"/>
              <a:gd name="connsiteY51" fmla="*/ 4759234 h 5848530"/>
              <a:gd name="connsiteX52" fmla="*/ 3609213 w 4931549"/>
              <a:gd name="connsiteY52" fmla="*/ 4186646 h 5848530"/>
              <a:gd name="connsiteX53" fmla="*/ 3939798 w 4931549"/>
              <a:gd name="connsiteY53" fmla="*/ 3614058 h 5848530"/>
              <a:gd name="connsiteX54" fmla="*/ 1853786 w 4931549"/>
              <a:gd name="connsiteY54" fmla="*/ 3614058 h 5848530"/>
              <a:gd name="connsiteX55" fmla="*/ 2514952 w 4931549"/>
              <a:gd name="connsiteY55" fmla="*/ 3614058 h 5848530"/>
              <a:gd name="connsiteX56" fmla="*/ 2845537 w 4931549"/>
              <a:gd name="connsiteY56" fmla="*/ 4186646 h 5848530"/>
              <a:gd name="connsiteX57" fmla="*/ 2514952 w 4931549"/>
              <a:gd name="connsiteY57" fmla="*/ 4759234 h 5848530"/>
              <a:gd name="connsiteX58" fmla="*/ 1853786 w 4931549"/>
              <a:gd name="connsiteY58" fmla="*/ 4759234 h 5848530"/>
              <a:gd name="connsiteX59" fmla="*/ 1523202 w 4931549"/>
              <a:gd name="connsiteY59" fmla="*/ 4186646 h 5848530"/>
              <a:gd name="connsiteX60" fmla="*/ 1853786 w 4931549"/>
              <a:gd name="connsiteY60" fmla="*/ 3614058 h 5848530"/>
              <a:gd name="connsiteX61" fmla="*/ 0 w 4931549"/>
              <a:gd name="connsiteY61" fmla="*/ 3614058 h 5848530"/>
              <a:gd name="connsiteX62" fmla="*/ 428941 w 4931549"/>
              <a:gd name="connsiteY62" fmla="*/ 3614058 h 5848530"/>
              <a:gd name="connsiteX63" fmla="*/ 759525 w 4931549"/>
              <a:gd name="connsiteY63" fmla="*/ 4186646 h 5848530"/>
              <a:gd name="connsiteX64" fmla="*/ 428941 w 4931549"/>
              <a:gd name="connsiteY64" fmla="*/ 4759234 h 5848530"/>
              <a:gd name="connsiteX65" fmla="*/ 0 w 4931549"/>
              <a:gd name="connsiteY65" fmla="*/ 4759234 h 5848530"/>
              <a:gd name="connsiteX66" fmla="*/ 0 w 4931549"/>
              <a:gd name="connsiteY66" fmla="*/ 3614058 h 5848530"/>
              <a:gd name="connsiteX67" fmla="*/ 2896839 w 4931549"/>
              <a:gd name="connsiteY67" fmla="*/ 2997928 h 5848530"/>
              <a:gd name="connsiteX68" fmla="*/ 3558006 w 4931549"/>
              <a:gd name="connsiteY68" fmla="*/ 2997928 h 5848530"/>
              <a:gd name="connsiteX69" fmla="*/ 3888591 w 4931549"/>
              <a:gd name="connsiteY69" fmla="*/ 3570516 h 5848530"/>
              <a:gd name="connsiteX70" fmla="*/ 3558006 w 4931549"/>
              <a:gd name="connsiteY70" fmla="*/ 4143104 h 5848530"/>
              <a:gd name="connsiteX71" fmla="*/ 2896839 w 4931549"/>
              <a:gd name="connsiteY71" fmla="*/ 4143104 h 5848530"/>
              <a:gd name="connsiteX72" fmla="*/ 2566255 w 4931549"/>
              <a:gd name="connsiteY72" fmla="*/ 3570516 h 5848530"/>
              <a:gd name="connsiteX73" fmla="*/ 2896839 w 4931549"/>
              <a:gd name="connsiteY73" fmla="*/ 2997928 h 5848530"/>
              <a:gd name="connsiteX74" fmla="*/ 806783 w 4931549"/>
              <a:gd name="connsiteY74" fmla="*/ 2997928 h 5848530"/>
              <a:gd name="connsiteX75" fmla="*/ 1467950 w 4931549"/>
              <a:gd name="connsiteY75" fmla="*/ 2997928 h 5848530"/>
              <a:gd name="connsiteX76" fmla="*/ 1798535 w 4931549"/>
              <a:gd name="connsiteY76" fmla="*/ 3570516 h 5848530"/>
              <a:gd name="connsiteX77" fmla="*/ 1467950 w 4931549"/>
              <a:gd name="connsiteY77" fmla="*/ 4143104 h 5848530"/>
              <a:gd name="connsiteX78" fmla="*/ 806783 w 4931549"/>
              <a:gd name="connsiteY78" fmla="*/ 4143104 h 5848530"/>
              <a:gd name="connsiteX79" fmla="*/ 476199 w 4931549"/>
              <a:gd name="connsiteY79" fmla="*/ 3570516 h 5848530"/>
              <a:gd name="connsiteX80" fmla="*/ 806783 w 4931549"/>
              <a:gd name="connsiteY80" fmla="*/ 2997928 h 5848530"/>
              <a:gd name="connsiteX81" fmla="*/ 1853050 w 4931549"/>
              <a:gd name="connsiteY81" fmla="*/ 2409372 h 5848530"/>
              <a:gd name="connsiteX82" fmla="*/ 2514215 w 4931549"/>
              <a:gd name="connsiteY82" fmla="*/ 2409372 h 5848530"/>
              <a:gd name="connsiteX83" fmla="*/ 2844800 w 4931549"/>
              <a:gd name="connsiteY83" fmla="*/ 2981961 h 5848530"/>
              <a:gd name="connsiteX84" fmla="*/ 2514215 w 4931549"/>
              <a:gd name="connsiteY84" fmla="*/ 3554548 h 5848530"/>
              <a:gd name="connsiteX85" fmla="*/ 1853050 w 4931549"/>
              <a:gd name="connsiteY85" fmla="*/ 3554548 h 5848530"/>
              <a:gd name="connsiteX86" fmla="*/ 1522465 w 4931549"/>
              <a:gd name="connsiteY86" fmla="*/ 2981961 h 5848530"/>
              <a:gd name="connsiteX87" fmla="*/ 1853050 w 4931549"/>
              <a:gd name="connsiteY87" fmla="*/ 2409372 h 5848530"/>
              <a:gd name="connsiteX88" fmla="*/ 0 w 4931549"/>
              <a:gd name="connsiteY88" fmla="*/ 2409372 h 5848530"/>
              <a:gd name="connsiteX89" fmla="*/ 428941 w 4931549"/>
              <a:gd name="connsiteY89" fmla="*/ 2409372 h 5848530"/>
              <a:gd name="connsiteX90" fmla="*/ 759525 w 4931549"/>
              <a:gd name="connsiteY90" fmla="*/ 2981961 h 5848530"/>
              <a:gd name="connsiteX91" fmla="*/ 428941 w 4931549"/>
              <a:gd name="connsiteY91" fmla="*/ 3554548 h 5848530"/>
              <a:gd name="connsiteX92" fmla="*/ 0 w 4931549"/>
              <a:gd name="connsiteY92" fmla="*/ 3554548 h 5848530"/>
              <a:gd name="connsiteX93" fmla="*/ 0 w 4931549"/>
              <a:gd name="connsiteY93" fmla="*/ 2409372 h 5848530"/>
              <a:gd name="connsiteX94" fmla="*/ 2896839 w 4931549"/>
              <a:gd name="connsiteY94" fmla="*/ 1793242 h 5848530"/>
              <a:gd name="connsiteX95" fmla="*/ 3558006 w 4931549"/>
              <a:gd name="connsiteY95" fmla="*/ 1793242 h 5848530"/>
              <a:gd name="connsiteX96" fmla="*/ 3888591 w 4931549"/>
              <a:gd name="connsiteY96" fmla="*/ 2365830 h 5848530"/>
              <a:gd name="connsiteX97" fmla="*/ 3558006 w 4931549"/>
              <a:gd name="connsiteY97" fmla="*/ 2938418 h 5848530"/>
              <a:gd name="connsiteX98" fmla="*/ 2896839 w 4931549"/>
              <a:gd name="connsiteY98" fmla="*/ 2938418 h 5848530"/>
              <a:gd name="connsiteX99" fmla="*/ 2566255 w 4931549"/>
              <a:gd name="connsiteY99" fmla="*/ 2365830 h 5848530"/>
              <a:gd name="connsiteX100" fmla="*/ 2896839 w 4931549"/>
              <a:gd name="connsiteY100" fmla="*/ 1793242 h 5848530"/>
              <a:gd name="connsiteX101" fmla="*/ 806783 w 4931549"/>
              <a:gd name="connsiteY101" fmla="*/ 1793242 h 5848530"/>
              <a:gd name="connsiteX102" fmla="*/ 1467950 w 4931549"/>
              <a:gd name="connsiteY102" fmla="*/ 1793242 h 5848530"/>
              <a:gd name="connsiteX103" fmla="*/ 1798535 w 4931549"/>
              <a:gd name="connsiteY103" fmla="*/ 2365830 h 5848530"/>
              <a:gd name="connsiteX104" fmla="*/ 1467950 w 4931549"/>
              <a:gd name="connsiteY104" fmla="*/ 2938418 h 5848530"/>
              <a:gd name="connsiteX105" fmla="*/ 806783 w 4931549"/>
              <a:gd name="connsiteY105" fmla="*/ 2938418 h 5848530"/>
              <a:gd name="connsiteX106" fmla="*/ 476199 w 4931549"/>
              <a:gd name="connsiteY106" fmla="*/ 2365830 h 5848530"/>
              <a:gd name="connsiteX107" fmla="*/ 806783 w 4931549"/>
              <a:gd name="connsiteY107" fmla="*/ 1793242 h 5848530"/>
              <a:gd name="connsiteX108" fmla="*/ 1853050 w 4931549"/>
              <a:gd name="connsiteY108" fmla="*/ 1204686 h 5848530"/>
              <a:gd name="connsiteX109" fmla="*/ 2514215 w 4931549"/>
              <a:gd name="connsiteY109" fmla="*/ 1204686 h 5848530"/>
              <a:gd name="connsiteX110" fmla="*/ 2844800 w 4931549"/>
              <a:gd name="connsiteY110" fmla="*/ 1777274 h 5848530"/>
              <a:gd name="connsiteX111" fmla="*/ 2514215 w 4931549"/>
              <a:gd name="connsiteY111" fmla="*/ 2349862 h 5848530"/>
              <a:gd name="connsiteX112" fmla="*/ 1853050 w 4931549"/>
              <a:gd name="connsiteY112" fmla="*/ 2349862 h 5848530"/>
              <a:gd name="connsiteX113" fmla="*/ 1522465 w 4931549"/>
              <a:gd name="connsiteY113" fmla="*/ 1777274 h 5848530"/>
              <a:gd name="connsiteX114" fmla="*/ 1853050 w 4931549"/>
              <a:gd name="connsiteY114" fmla="*/ 1204686 h 5848530"/>
              <a:gd name="connsiteX115" fmla="*/ 0 w 4931549"/>
              <a:gd name="connsiteY115" fmla="*/ 1204686 h 5848530"/>
              <a:gd name="connsiteX116" fmla="*/ 428941 w 4931549"/>
              <a:gd name="connsiteY116" fmla="*/ 1204686 h 5848530"/>
              <a:gd name="connsiteX117" fmla="*/ 759526 w 4931549"/>
              <a:gd name="connsiteY117" fmla="*/ 1777274 h 5848530"/>
              <a:gd name="connsiteX118" fmla="*/ 428941 w 4931549"/>
              <a:gd name="connsiteY118" fmla="*/ 2349862 h 5848530"/>
              <a:gd name="connsiteX119" fmla="*/ 0 w 4931549"/>
              <a:gd name="connsiteY119" fmla="*/ 2349862 h 5848530"/>
              <a:gd name="connsiteX120" fmla="*/ 0 w 4931549"/>
              <a:gd name="connsiteY120" fmla="*/ 1204686 h 5848530"/>
              <a:gd name="connsiteX121" fmla="*/ 806783 w 4931549"/>
              <a:gd name="connsiteY121" fmla="*/ 588557 h 5848530"/>
              <a:gd name="connsiteX122" fmla="*/ 1467950 w 4931549"/>
              <a:gd name="connsiteY122" fmla="*/ 588557 h 5848530"/>
              <a:gd name="connsiteX123" fmla="*/ 1798535 w 4931549"/>
              <a:gd name="connsiteY123" fmla="*/ 1161144 h 5848530"/>
              <a:gd name="connsiteX124" fmla="*/ 1467950 w 4931549"/>
              <a:gd name="connsiteY124" fmla="*/ 1733732 h 5848530"/>
              <a:gd name="connsiteX125" fmla="*/ 806783 w 4931549"/>
              <a:gd name="connsiteY125" fmla="*/ 1733732 h 5848530"/>
              <a:gd name="connsiteX126" fmla="*/ 476199 w 4931549"/>
              <a:gd name="connsiteY126" fmla="*/ 1161144 h 5848530"/>
              <a:gd name="connsiteX127" fmla="*/ 806783 w 4931549"/>
              <a:gd name="connsiteY127" fmla="*/ 588557 h 5848530"/>
              <a:gd name="connsiteX128" fmla="*/ 0 w 4931549"/>
              <a:gd name="connsiteY128" fmla="*/ 0 h 5848530"/>
              <a:gd name="connsiteX129" fmla="*/ 428941 w 4931549"/>
              <a:gd name="connsiteY129" fmla="*/ 0 h 5848530"/>
              <a:gd name="connsiteX130" fmla="*/ 759525 w 4931549"/>
              <a:gd name="connsiteY130" fmla="*/ 572588 h 5848530"/>
              <a:gd name="connsiteX131" fmla="*/ 428941 w 4931549"/>
              <a:gd name="connsiteY131" fmla="*/ 1145176 h 5848530"/>
              <a:gd name="connsiteX132" fmla="*/ 0 w 4931549"/>
              <a:gd name="connsiteY132" fmla="*/ 1145176 h 5848530"/>
              <a:gd name="connsiteX133" fmla="*/ 0 w 4931549"/>
              <a:gd name="connsiteY133" fmla="*/ 0 h 5848530"/>
              <a:gd name="connsiteX0" fmla="*/ 2896839 w 4931549"/>
              <a:gd name="connsiteY0" fmla="*/ 5407296 h 5848530"/>
              <a:gd name="connsiteX1" fmla="*/ 3558006 w 4931549"/>
              <a:gd name="connsiteY1" fmla="*/ 5407296 h 5848530"/>
              <a:gd name="connsiteX2" fmla="*/ 3812754 w 4931549"/>
              <a:gd name="connsiteY2" fmla="*/ 5848530 h 5848530"/>
              <a:gd name="connsiteX3" fmla="*/ 2642093 w 4931549"/>
              <a:gd name="connsiteY3" fmla="*/ 5848530 h 5848530"/>
              <a:gd name="connsiteX4" fmla="*/ 2896839 w 4931549"/>
              <a:gd name="connsiteY4" fmla="*/ 5407296 h 5848530"/>
              <a:gd name="connsiteX5" fmla="*/ 806783 w 4931549"/>
              <a:gd name="connsiteY5" fmla="*/ 5407296 h 5848530"/>
              <a:gd name="connsiteX6" fmla="*/ 1467950 w 4931549"/>
              <a:gd name="connsiteY6" fmla="*/ 5407296 h 5848530"/>
              <a:gd name="connsiteX7" fmla="*/ 1722698 w 4931549"/>
              <a:gd name="connsiteY7" fmla="*/ 5848530 h 5848530"/>
              <a:gd name="connsiteX8" fmla="*/ 552037 w 4931549"/>
              <a:gd name="connsiteY8" fmla="*/ 5848530 h 5848530"/>
              <a:gd name="connsiteX9" fmla="*/ 806783 w 4931549"/>
              <a:gd name="connsiteY9" fmla="*/ 5407296 h 5848530"/>
              <a:gd name="connsiteX10" fmla="*/ 3939798 w 4931549"/>
              <a:gd name="connsiteY10" fmla="*/ 4818742 h 5848530"/>
              <a:gd name="connsiteX11" fmla="*/ 4600965 w 4931549"/>
              <a:gd name="connsiteY11" fmla="*/ 4818742 h 5848530"/>
              <a:gd name="connsiteX12" fmla="*/ 4931549 w 4931549"/>
              <a:gd name="connsiteY12" fmla="*/ 5391330 h 5848530"/>
              <a:gd name="connsiteX13" fmla="*/ 4667585 w 4931549"/>
              <a:gd name="connsiteY13" fmla="*/ 5848530 h 5848530"/>
              <a:gd name="connsiteX14" fmla="*/ 3873179 w 4931549"/>
              <a:gd name="connsiteY14" fmla="*/ 5848530 h 5848530"/>
              <a:gd name="connsiteX15" fmla="*/ 3609213 w 4931549"/>
              <a:gd name="connsiteY15" fmla="*/ 5391330 h 5848530"/>
              <a:gd name="connsiteX16" fmla="*/ 3939798 w 4931549"/>
              <a:gd name="connsiteY16" fmla="*/ 4818742 h 5848530"/>
              <a:gd name="connsiteX17" fmla="*/ 1853786 w 4931549"/>
              <a:gd name="connsiteY17" fmla="*/ 4818742 h 5848530"/>
              <a:gd name="connsiteX18" fmla="*/ 2514952 w 4931549"/>
              <a:gd name="connsiteY18" fmla="*/ 4818742 h 5848530"/>
              <a:gd name="connsiteX19" fmla="*/ 2845537 w 4931549"/>
              <a:gd name="connsiteY19" fmla="*/ 5391330 h 5848530"/>
              <a:gd name="connsiteX20" fmla="*/ 2581572 w 4931549"/>
              <a:gd name="connsiteY20" fmla="*/ 5848530 h 5848530"/>
              <a:gd name="connsiteX21" fmla="*/ 1787167 w 4931549"/>
              <a:gd name="connsiteY21" fmla="*/ 5848530 h 5848530"/>
              <a:gd name="connsiteX22" fmla="*/ 1523202 w 4931549"/>
              <a:gd name="connsiteY22" fmla="*/ 5391330 h 5848530"/>
              <a:gd name="connsiteX23" fmla="*/ 1853786 w 4931549"/>
              <a:gd name="connsiteY23" fmla="*/ 4818742 h 5848530"/>
              <a:gd name="connsiteX24" fmla="*/ 2896839 w 4931549"/>
              <a:gd name="connsiteY24" fmla="*/ 4202612 h 5848530"/>
              <a:gd name="connsiteX25" fmla="*/ 3558006 w 4931549"/>
              <a:gd name="connsiteY25" fmla="*/ 4202612 h 5848530"/>
              <a:gd name="connsiteX26" fmla="*/ 3888591 w 4931549"/>
              <a:gd name="connsiteY26" fmla="*/ 4775200 h 5848530"/>
              <a:gd name="connsiteX27" fmla="*/ 3558006 w 4931549"/>
              <a:gd name="connsiteY27" fmla="*/ 5347788 h 5848530"/>
              <a:gd name="connsiteX28" fmla="*/ 2896839 w 4931549"/>
              <a:gd name="connsiteY28" fmla="*/ 5347788 h 5848530"/>
              <a:gd name="connsiteX29" fmla="*/ 2566255 w 4931549"/>
              <a:gd name="connsiteY29" fmla="*/ 4775200 h 5848530"/>
              <a:gd name="connsiteX30" fmla="*/ 2896839 w 4931549"/>
              <a:gd name="connsiteY30" fmla="*/ 4202612 h 5848530"/>
              <a:gd name="connsiteX31" fmla="*/ 806783 w 4931549"/>
              <a:gd name="connsiteY31" fmla="*/ 4202612 h 5848530"/>
              <a:gd name="connsiteX32" fmla="*/ 1467950 w 4931549"/>
              <a:gd name="connsiteY32" fmla="*/ 4202612 h 5848530"/>
              <a:gd name="connsiteX33" fmla="*/ 1798535 w 4931549"/>
              <a:gd name="connsiteY33" fmla="*/ 4775200 h 5848530"/>
              <a:gd name="connsiteX34" fmla="*/ 1467950 w 4931549"/>
              <a:gd name="connsiteY34" fmla="*/ 5347788 h 5848530"/>
              <a:gd name="connsiteX35" fmla="*/ 806783 w 4931549"/>
              <a:gd name="connsiteY35" fmla="*/ 5347788 h 5848530"/>
              <a:gd name="connsiteX36" fmla="*/ 636749 w 4931549"/>
              <a:gd name="connsiteY36" fmla="*/ 5099808 h 5848530"/>
              <a:gd name="connsiteX37" fmla="*/ 714253 w 4931549"/>
              <a:gd name="connsiteY37" fmla="*/ 5312916 h 5848530"/>
              <a:gd name="connsiteX38" fmla="*/ 759525 w 4931549"/>
              <a:gd name="connsiteY38" fmla="*/ 5391330 h 5848530"/>
              <a:gd name="connsiteX39" fmla="*/ 495561 w 4931549"/>
              <a:gd name="connsiteY39" fmla="*/ 5848530 h 5848530"/>
              <a:gd name="connsiteX40" fmla="*/ 0 w 4931549"/>
              <a:gd name="connsiteY40" fmla="*/ 5848530 h 5848530"/>
              <a:gd name="connsiteX41" fmla="*/ 0 w 4931549"/>
              <a:gd name="connsiteY41" fmla="*/ 4818742 h 5848530"/>
              <a:gd name="connsiteX42" fmla="*/ 428941 w 4931549"/>
              <a:gd name="connsiteY42" fmla="*/ 4818742 h 5848530"/>
              <a:gd name="connsiteX43" fmla="*/ 758922 w 4931549"/>
              <a:gd name="connsiteY43" fmla="*/ 5388389 h 5848530"/>
              <a:gd name="connsiteX44" fmla="*/ 638283 w 4931549"/>
              <a:gd name="connsiteY44" fmla="*/ 5099288 h 5848530"/>
              <a:gd name="connsiteX45" fmla="*/ 476199 w 4931549"/>
              <a:gd name="connsiteY45" fmla="*/ 4775200 h 5848530"/>
              <a:gd name="connsiteX46" fmla="*/ 806783 w 4931549"/>
              <a:gd name="connsiteY46" fmla="*/ 4202612 h 5848530"/>
              <a:gd name="connsiteX47" fmla="*/ 3939798 w 4931549"/>
              <a:gd name="connsiteY47" fmla="*/ 3614058 h 5848530"/>
              <a:gd name="connsiteX48" fmla="*/ 4600965 w 4931549"/>
              <a:gd name="connsiteY48" fmla="*/ 3614058 h 5848530"/>
              <a:gd name="connsiteX49" fmla="*/ 4931549 w 4931549"/>
              <a:gd name="connsiteY49" fmla="*/ 4186646 h 5848530"/>
              <a:gd name="connsiteX50" fmla="*/ 4600965 w 4931549"/>
              <a:gd name="connsiteY50" fmla="*/ 4759234 h 5848530"/>
              <a:gd name="connsiteX51" fmla="*/ 3939798 w 4931549"/>
              <a:gd name="connsiteY51" fmla="*/ 4759234 h 5848530"/>
              <a:gd name="connsiteX52" fmla="*/ 3609213 w 4931549"/>
              <a:gd name="connsiteY52" fmla="*/ 4186646 h 5848530"/>
              <a:gd name="connsiteX53" fmla="*/ 3939798 w 4931549"/>
              <a:gd name="connsiteY53" fmla="*/ 3614058 h 5848530"/>
              <a:gd name="connsiteX54" fmla="*/ 1853786 w 4931549"/>
              <a:gd name="connsiteY54" fmla="*/ 3614058 h 5848530"/>
              <a:gd name="connsiteX55" fmla="*/ 2514952 w 4931549"/>
              <a:gd name="connsiteY55" fmla="*/ 3614058 h 5848530"/>
              <a:gd name="connsiteX56" fmla="*/ 2845537 w 4931549"/>
              <a:gd name="connsiteY56" fmla="*/ 4186646 h 5848530"/>
              <a:gd name="connsiteX57" fmla="*/ 2514952 w 4931549"/>
              <a:gd name="connsiteY57" fmla="*/ 4759234 h 5848530"/>
              <a:gd name="connsiteX58" fmla="*/ 1853786 w 4931549"/>
              <a:gd name="connsiteY58" fmla="*/ 4759234 h 5848530"/>
              <a:gd name="connsiteX59" fmla="*/ 1523202 w 4931549"/>
              <a:gd name="connsiteY59" fmla="*/ 4186646 h 5848530"/>
              <a:gd name="connsiteX60" fmla="*/ 1853786 w 4931549"/>
              <a:gd name="connsiteY60" fmla="*/ 3614058 h 5848530"/>
              <a:gd name="connsiteX61" fmla="*/ 0 w 4931549"/>
              <a:gd name="connsiteY61" fmla="*/ 3614058 h 5848530"/>
              <a:gd name="connsiteX62" fmla="*/ 428941 w 4931549"/>
              <a:gd name="connsiteY62" fmla="*/ 3614058 h 5848530"/>
              <a:gd name="connsiteX63" fmla="*/ 759525 w 4931549"/>
              <a:gd name="connsiteY63" fmla="*/ 4186646 h 5848530"/>
              <a:gd name="connsiteX64" fmla="*/ 428941 w 4931549"/>
              <a:gd name="connsiteY64" fmla="*/ 4759234 h 5848530"/>
              <a:gd name="connsiteX65" fmla="*/ 0 w 4931549"/>
              <a:gd name="connsiteY65" fmla="*/ 4759234 h 5848530"/>
              <a:gd name="connsiteX66" fmla="*/ 0 w 4931549"/>
              <a:gd name="connsiteY66" fmla="*/ 3614058 h 5848530"/>
              <a:gd name="connsiteX67" fmla="*/ 2896839 w 4931549"/>
              <a:gd name="connsiteY67" fmla="*/ 2997928 h 5848530"/>
              <a:gd name="connsiteX68" fmla="*/ 3558006 w 4931549"/>
              <a:gd name="connsiteY68" fmla="*/ 2997928 h 5848530"/>
              <a:gd name="connsiteX69" fmla="*/ 3888591 w 4931549"/>
              <a:gd name="connsiteY69" fmla="*/ 3570516 h 5848530"/>
              <a:gd name="connsiteX70" fmla="*/ 3558006 w 4931549"/>
              <a:gd name="connsiteY70" fmla="*/ 4143104 h 5848530"/>
              <a:gd name="connsiteX71" fmla="*/ 2896839 w 4931549"/>
              <a:gd name="connsiteY71" fmla="*/ 4143104 h 5848530"/>
              <a:gd name="connsiteX72" fmla="*/ 2566255 w 4931549"/>
              <a:gd name="connsiteY72" fmla="*/ 3570516 h 5848530"/>
              <a:gd name="connsiteX73" fmla="*/ 2896839 w 4931549"/>
              <a:gd name="connsiteY73" fmla="*/ 2997928 h 5848530"/>
              <a:gd name="connsiteX74" fmla="*/ 806783 w 4931549"/>
              <a:gd name="connsiteY74" fmla="*/ 2997928 h 5848530"/>
              <a:gd name="connsiteX75" fmla="*/ 1467950 w 4931549"/>
              <a:gd name="connsiteY75" fmla="*/ 2997928 h 5848530"/>
              <a:gd name="connsiteX76" fmla="*/ 1798535 w 4931549"/>
              <a:gd name="connsiteY76" fmla="*/ 3570516 h 5848530"/>
              <a:gd name="connsiteX77" fmla="*/ 1467950 w 4931549"/>
              <a:gd name="connsiteY77" fmla="*/ 4143104 h 5848530"/>
              <a:gd name="connsiteX78" fmla="*/ 806783 w 4931549"/>
              <a:gd name="connsiteY78" fmla="*/ 4143104 h 5848530"/>
              <a:gd name="connsiteX79" fmla="*/ 476199 w 4931549"/>
              <a:gd name="connsiteY79" fmla="*/ 3570516 h 5848530"/>
              <a:gd name="connsiteX80" fmla="*/ 806783 w 4931549"/>
              <a:gd name="connsiteY80" fmla="*/ 2997928 h 5848530"/>
              <a:gd name="connsiteX81" fmla="*/ 1853050 w 4931549"/>
              <a:gd name="connsiteY81" fmla="*/ 2409372 h 5848530"/>
              <a:gd name="connsiteX82" fmla="*/ 2514215 w 4931549"/>
              <a:gd name="connsiteY82" fmla="*/ 2409372 h 5848530"/>
              <a:gd name="connsiteX83" fmla="*/ 2844800 w 4931549"/>
              <a:gd name="connsiteY83" fmla="*/ 2981961 h 5848530"/>
              <a:gd name="connsiteX84" fmla="*/ 2514215 w 4931549"/>
              <a:gd name="connsiteY84" fmla="*/ 3554548 h 5848530"/>
              <a:gd name="connsiteX85" fmla="*/ 1853050 w 4931549"/>
              <a:gd name="connsiteY85" fmla="*/ 3554548 h 5848530"/>
              <a:gd name="connsiteX86" fmla="*/ 1522465 w 4931549"/>
              <a:gd name="connsiteY86" fmla="*/ 2981961 h 5848530"/>
              <a:gd name="connsiteX87" fmla="*/ 1853050 w 4931549"/>
              <a:gd name="connsiteY87" fmla="*/ 2409372 h 5848530"/>
              <a:gd name="connsiteX88" fmla="*/ 0 w 4931549"/>
              <a:gd name="connsiteY88" fmla="*/ 2409372 h 5848530"/>
              <a:gd name="connsiteX89" fmla="*/ 428941 w 4931549"/>
              <a:gd name="connsiteY89" fmla="*/ 2409372 h 5848530"/>
              <a:gd name="connsiteX90" fmla="*/ 759525 w 4931549"/>
              <a:gd name="connsiteY90" fmla="*/ 2981961 h 5848530"/>
              <a:gd name="connsiteX91" fmla="*/ 428941 w 4931549"/>
              <a:gd name="connsiteY91" fmla="*/ 3554548 h 5848530"/>
              <a:gd name="connsiteX92" fmla="*/ 0 w 4931549"/>
              <a:gd name="connsiteY92" fmla="*/ 3554548 h 5848530"/>
              <a:gd name="connsiteX93" fmla="*/ 0 w 4931549"/>
              <a:gd name="connsiteY93" fmla="*/ 2409372 h 5848530"/>
              <a:gd name="connsiteX94" fmla="*/ 2896839 w 4931549"/>
              <a:gd name="connsiteY94" fmla="*/ 1793242 h 5848530"/>
              <a:gd name="connsiteX95" fmla="*/ 3558006 w 4931549"/>
              <a:gd name="connsiteY95" fmla="*/ 1793242 h 5848530"/>
              <a:gd name="connsiteX96" fmla="*/ 3888591 w 4931549"/>
              <a:gd name="connsiteY96" fmla="*/ 2365830 h 5848530"/>
              <a:gd name="connsiteX97" fmla="*/ 3558006 w 4931549"/>
              <a:gd name="connsiteY97" fmla="*/ 2938418 h 5848530"/>
              <a:gd name="connsiteX98" fmla="*/ 2896839 w 4931549"/>
              <a:gd name="connsiteY98" fmla="*/ 2938418 h 5848530"/>
              <a:gd name="connsiteX99" fmla="*/ 2566255 w 4931549"/>
              <a:gd name="connsiteY99" fmla="*/ 2365830 h 5848530"/>
              <a:gd name="connsiteX100" fmla="*/ 2896839 w 4931549"/>
              <a:gd name="connsiteY100" fmla="*/ 1793242 h 5848530"/>
              <a:gd name="connsiteX101" fmla="*/ 806783 w 4931549"/>
              <a:gd name="connsiteY101" fmla="*/ 1793242 h 5848530"/>
              <a:gd name="connsiteX102" fmla="*/ 1467950 w 4931549"/>
              <a:gd name="connsiteY102" fmla="*/ 1793242 h 5848530"/>
              <a:gd name="connsiteX103" fmla="*/ 1798535 w 4931549"/>
              <a:gd name="connsiteY103" fmla="*/ 2365830 h 5848530"/>
              <a:gd name="connsiteX104" fmla="*/ 1467950 w 4931549"/>
              <a:gd name="connsiteY104" fmla="*/ 2938418 h 5848530"/>
              <a:gd name="connsiteX105" fmla="*/ 806783 w 4931549"/>
              <a:gd name="connsiteY105" fmla="*/ 2938418 h 5848530"/>
              <a:gd name="connsiteX106" fmla="*/ 476199 w 4931549"/>
              <a:gd name="connsiteY106" fmla="*/ 2365830 h 5848530"/>
              <a:gd name="connsiteX107" fmla="*/ 806783 w 4931549"/>
              <a:gd name="connsiteY107" fmla="*/ 1793242 h 5848530"/>
              <a:gd name="connsiteX108" fmla="*/ 1853050 w 4931549"/>
              <a:gd name="connsiteY108" fmla="*/ 1204686 h 5848530"/>
              <a:gd name="connsiteX109" fmla="*/ 2514215 w 4931549"/>
              <a:gd name="connsiteY109" fmla="*/ 1204686 h 5848530"/>
              <a:gd name="connsiteX110" fmla="*/ 2844800 w 4931549"/>
              <a:gd name="connsiteY110" fmla="*/ 1777274 h 5848530"/>
              <a:gd name="connsiteX111" fmla="*/ 2514215 w 4931549"/>
              <a:gd name="connsiteY111" fmla="*/ 2349862 h 5848530"/>
              <a:gd name="connsiteX112" fmla="*/ 1853050 w 4931549"/>
              <a:gd name="connsiteY112" fmla="*/ 2349862 h 5848530"/>
              <a:gd name="connsiteX113" fmla="*/ 1522465 w 4931549"/>
              <a:gd name="connsiteY113" fmla="*/ 1777274 h 5848530"/>
              <a:gd name="connsiteX114" fmla="*/ 1853050 w 4931549"/>
              <a:gd name="connsiteY114" fmla="*/ 1204686 h 5848530"/>
              <a:gd name="connsiteX115" fmla="*/ 0 w 4931549"/>
              <a:gd name="connsiteY115" fmla="*/ 1204686 h 5848530"/>
              <a:gd name="connsiteX116" fmla="*/ 428941 w 4931549"/>
              <a:gd name="connsiteY116" fmla="*/ 1204686 h 5848530"/>
              <a:gd name="connsiteX117" fmla="*/ 759526 w 4931549"/>
              <a:gd name="connsiteY117" fmla="*/ 1777274 h 5848530"/>
              <a:gd name="connsiteX118" fmla="*/ 428941 w 4931549"/>
              <a:gd name="connsiteY118" fmla="*/ 2349862 h 5848530"/>
              <a:gd name="connsiteX119" fmla="*/ 0 w 4931549"/>
              <a:gd name="connsiteY119" fmla="*/ 2349862 h 5848530"/>
              <a:gd name="connsiteX120" fmla="*/ 0 w 4931549"/>
              <a:gd name="connsiteY120" fmla="*/ 1204686 h 5848530"/>
              <a:gd name="connsiteX121" fmla="*/ 806783 w 4931549"/>
              <a:gd name="connsiteY121" fmla="*/ 588557 h 5848530"/>
              <a:gd name="connsiteX122" fmla="*/ 1467950 w 4931549"/>
              <a:gd name="connsiteY122" fmla="*/ 588557 h 5848530"/>
              <a:gd name="connsiteX123" fmla="*/ 1798535 w 4931549"/>
              <a:gd name="connsiteY123" fmla="*/ 1161144 h 5848530"/>
              <a:gd name="connsiteX124" fmla="*/ 1467950 w 4931549"/>
              <a:gd name="connsiteY124" fmla="*/ 1733732 h 5848530"/>
              <a:gd name="connsiteX125" fmla="*/ 806783 w 4931549"/>
              <a:gd name="connsiteY125" fmla="*/ 1733732 h 5848530"/>
              <a:gd name="connsiteX126" fmla="*/ 476199 w 4931549"/>
              <a:gd name="connsiteY126" fmla="*/ 1161144 h 5848530"/>
              <a:gd name="connsiteX127" fmla="*/ 806783 w 4931549"/>
              <a:gd name="connsiteY127" fmla="*/ 588557 h 5848530"/>
              <a:gd name="connsiteX128" fmla="*/ 0 w 4931549"/>
              <a:gd name="connsiteY128" fmla="*/ 0 h 5848530"/>
              <a:gd name="connsiteX129" fmla="*/ 428941 w 4931549"/>
              <a:gd name="connsiteY129" fmla="*/ 0 h 5848530"/>
              <a:gd name="connsiteX130" fmla="*/ 759525 w 4931549"/>
              <a:gd name="connsiteY130" fmla="*/ 572588 h 5848530"/>
              <a:gd name="connsiteX131" fmla="*/ 428941 w 4931549"/>
              <a:gd name="connsiteY131" fmla="*/ 1145176 h 5848530"/>
              <a:gd name="connsiteX132" fmla="*/ 0 w 4931549"/>
              <a:gd name="connsiteY132" fmla="*/ 1145176 h 5848530"/>
              <a:gd name="connsiteX133" fmla="*/ 0 w 4931549"/>
              <a:gd name="connsiteY133" fmla="*/ 0 h 5848530"/>
              <a:gd name="connsiteX0" fmla="*/ 2896839 w 4931549"/>
              <a:gd name="connsiteY0" fmla="*/ 5407296 h 5848530"/>
              <a:gd name="connsiteX1" fmla="*/ 3558006 w 4931549"/>
              <a:gd name="connsiteY1" fmla="*/ 5407296 h 5848530"/>
              <a:gd name="connsiteX2" fmla="*/ 3812754 w 4931549"/>
              <a:gd name="connsiteY2" fmla="*/ 5848530 h 5848530"/>
              <a:gd name="connsiteX3" fmla="*/ 2642093 w 4931549"/>
              <a:gd name="connsiteY3" fmla="*/ 5848530 h 5848530"/>
              <a:gd name="connsiteX4" fmla="*/ 2896839 w 4931549"/>
              <a:gd name="connsiteY4" fmla="*/ 5407296 h 5848530"/>
              <a:gd name="connsiteX5" fmla="*/ 806783 w 4931549"/>
              <a:gd name="connsiteY5" fmla="*/ 5407296 h 5848530"/>
              <a:gd name="connsiteX6" fmla="*/ 1467950 w 4931549"/>
              <a:gd name="connsiteY6" fmla="*/ 5407296 h 5848530"/>
              <a:gd name="connsiteX7" fmla="*/ 1722698 w 4931549"/>
              <a:gd name="connsiteY7" fmla="*/ 5848530 h 5848530"/>
              <a:gd name="connsiteX8" fmla="*/ 552037 w 4931549"/>
              <a:gd name="connsiteY8" fmla="*/ 5848530 h 5848530"/>
              <a:gd name="connsiteX9" fmla="*/ 806783 w 4931549"/>
              <a:gd name="connsiteY9" fmla="*/ 5407296 h 5848530"/>
              <a:gd name="connsiteX10" fmla="*/ 3939798 w 4931549"/>
              <a:gd name="connsiteY10" fmla="*/ 4818742 h 5848530"/>
              <a:gd name="connsiteX11" fmla="*/ 4600965 w 4931549"/>
              <a:gd name="connsiteY11" fmla="*/ 4818742 h 5848530"/>
              <a:gd name="connsiteX12" fmla="*/ 4931549 w 4931549"/>
              <a:gd name="connsiteY12" fmla="*/ 5391330 h 5848530"/>
              <a:gd name="connsiteX13" fmla="*/ 4667585 w 4931549"/>
              <a:gd name="connsiteY13" fmla="*/ 5848530 h 5848530"/>
              <a:gd name="connsiteX14" fmla="*/ 3873179 w 4931549"/>
              <a:gd name="connsiteY14" fmla="*/ 5848530 h 5848530"/>
              <a:gd name="connsiteX15" fmla="*/ 3609213 w 4931549"/>
              <a:gd name="connsiteY15" fmla="*/ 5391330 h 5848530"/>
              <a:gd name="connsiteX16" fmla="*/ 3939798 w 4931549"/>
              <a:gd name="connsiteY16" fmla="*/ 4818742 h 5848530"/>
              <a:gd name="connsiteX17" fmla="*/ 1853786 w 4931549"/>
              <a:gd name="connsiteY17" fmla="*/ 4818742 h 5848530"/>
              <a:gd name="connsiteX18" fmla="*/ 2514952 w 4931549"/>
              <a:gd name="connsiteY18" fmla="*/ 4818742 h 5848530"/>
              <a:gd name="connsiteX19" fmla="*/ 2845537 w 4931549"/>
              <a:gd name="connsiteY19" fmla="*/ 5391330 h 5848530"/>
              <a:gd name="connsiteX20" fmla="*/ 2581572 w 4931549"/>
              <a:gd name="connsiteY20" fmla="*/ 5848530 h 5848530"/>
              <a:gd name="connsiteX21" fmla="*/ 1787167 w 4931549"/>
              <a:gd name="connsiteY21" fmla="*/ 5848530 h 5848530"/>
              <a:gd name="connsiteX22" fmla="*/ 1523202 w 4931549"/>
              <a:gd name="connsiteY22" fmla="*/ 5391330 h 5848530"/>
              <a:gd name="connsiteX23" fmla="*/ 1853786 w 4931549"/>
              <a:gd name="connsiteY23" fmla="*/ 4818742 h 5848530"/>
              <a:gd name="connsiteX24" fmla="*/ 2896839 w 4931549"/>
              <a:gd name="connsiteY24" fmla="*/ 4202612 h 5848530"/>
              <a:gd name="connsiteX25" fmla="*/ 3558006 w 4931549"/>
              <a:gd name="connsiteY25" fmla="*/ 4202612 h 5848530"/>
              <a:gd name="connsiteX26" fmla="*/ 3888591 w 4931549"/>
              <a:gd name="connsiteY26" fmla="*/ 4775200 h 5848530"/>
              <a:gd name="connsiteX27" fmla="*/ 3558006 w 4931549"/>
              <a:gd name="connsiteY27" fmla="*/ 5347788 h 5848530"/>
              <a:gd name="connsiteX28" fmla="*/ 2896839 w 4931549"/>
              <a:gd name="connsiteY28" fmla="*/ 5347788 h 5848530"/>
              <a:gd name="connsiteX29" fmla="*/ 2566255 w 4931549"/>
              <a:gd name="connsiteY29" fmla="*/ 4775200 h 5848530"/>
              <a:gd name="connsiteX30" fmla="*/ 2896839 w 4931549"/>
              <a:gd name="connsiteY30" fmla="*/ 4202612 h 5848530"/>
              <a:gd name="connsiteX31" fmla="*/ 806783 w 4931549"/>
              <a:gd name="connsiteY31" fmla="*/ 4202612 h 5848530"/>
              <a:gd name="connsiteX32" fmla="*/ 1467950 w 4931549"/>
              <a:gd name="connsiteY32" fmla="*/ 4202612 h 5848530"/>
              <a:gd name="connsiteX33" fmla="*/ 1798535 w 4931549"/>
              <a:gd name="connsiteY33" fmla="*/ 4775200 h 5848530"/>
              <a:gd name="connsiteX34" fmla="*/ 1467950 w 4931549"/>
              <a:gd name="connsiteY34" fmla="*/ 5347788 h 5848530"/>
              <a:gd name="connsiteX35" fmla="*/ 806783 w 4931549"/>
              <a:gd name="connsiteY35" fmla="*/ 5347788 h 5848530"/>
              <a:gd name="connsiteX36" fmla="*/ 636749 w 4931549"/>
              <a:gd name="connsiteY36" fmla="*/ 5099808 h 5848530"/>
              <a:gd name="connsiteX37" fmla="*/ 759525 w 4931549"/>
              <a:gd name="connsiteY37" fmla="*/ 5391330 h 5848530"/>
              <a:gd name="connsiteX38" fmla="*/ 495561 w 4931549"/>
              <a:gd name="connsiteY38" fmla="*/ 5848530 h 5848530"/>
              <a:gd name="connsiteX39" fmla="*/ 0 w 4931549"/>
              <a:gd name="connsiteY39" fmla="*/ 5848530 h 5848530"/>
              <a:gd name="connsiteX40" fmla="*/ 0 w 4931549"/>
              <a:gd name="connsiteY40" fmla="*/ 4818742 h 5848530"/>
              <a:gd name="connsiteX41" fmla="*/ 428941 w 4931549"/>
              <a:gd name="connsiteY41" fmla="*/ 4818742 h 5848530"/>
              <a:gd name="connsiteX42" fmla="*/ 758922 w 4931549"/>
              <a:gd name="connsiteY42" fmla="*/ 5388389 h 5848530"/>
              <a:gd name="connsiteX43" fmla="*/ 638283 w 4931549"/>
              <a:gd name="connsiteY43" fmla="*/ 5099288 h 5848530"/>
              <a:gd name="connsiteX44" fmla="*/ 476199 w 4931549"/>
              <a:gd name="connsiteY44" fmla="*/ 4775200 h 5848530"/>
              <a:gd name="connsiteX45" fmla="*/ 806783 w 4931549"/>
              <a:gd name="connsiteY45" fmla="*/ 4202612 h 5848530"/>
              <a:gd name="connsiteX46" fmla="*/ 3939798 w 4931549"/>
              <a:gd name="connsiteY46" fmla="*/ 3614058 h 5848530"/>
              <a:gd name="connsiteX47" fmla="*/ 4600965 w 4931549"/>
              <a:gd name="connsiteY47" fmla="*/ 3614058 h 5848530"/>
              <a:gd name="connsiteX48" fmla="*/ 4931549 w 4931549"/>
              <a:gd name="connsiteY48" fmla="*/ 4186646 h 5848530"/>
              <a:gd name="connsiteX49" fmla="*/ 4600965 w 4931549"/>
              <a:gd name="connsiteY49" fmla="*/ 4759234 h 5848530"/>
              <a:gd name="connsiteX50" fmla="*/ 3939798 w 4931549"/>
              <a:gd name="connsiteY50" fmla="*/ 4759234 h 5848530"/>
              <a:gd name="connsiteX51" fmla="*/ 3609213 w 4931549"/>
              <a:gd name="connsiteY51" fmla="*/ 4186646 h 5848530"/>
              <a:gd name="connsiteX52" fmla="*/ 3939798 w 4931549"/>
              <a:gd name="connsiteY52" fmla="*/ 3614058 h 5848530"/>
              <a:gd name="connsiteX53" fmla="*/ 1853786 w 4931549"/>
              <a:gd name="connsiteY53" fmla="*/ 3614058 h 5848530"/>
              <a:gd name="connsiteX54" fmla="*/ 2514952 w 4931549"/>
              <a:gd name="connsiteY54" fmla="*/ 3614058 h 5848530"/>
              <a:gd name="connsiteX55" fmla="*/ 2845537 w 4931549"/>
              <a:gd name="connsiteY55" fmla="*/ 4186646 h 5848530"/>
              <a:gd name="connsiteX56" fmla="*/ 2514952 w 4931549"/>
              <a:gd name="connsiteY56" fmla="*/ 4759234 h 5848530"/>
              <a:gd name="connsiteX57" fmla="*/ 1853786 w 4931549"/>
              <a:gd name="connsiteY57" fmla="*/ 4759234 h 5848530"/>
              <a:gd name="connsiteX58" fmla="*/ 1523202 w 4931549"/>
              <a:gd name="connsiteY58" fmla="*/ 4186646 h 5848530"/>
              <a:gd name="connsiteX59" fmla="*/ 1853786 w 4931549"/>
              <a:gd name="connsiteY59" fmla="*/ 3614058 h 5848530"/>
              <a:gd name="connsiteX60" fmla="*/ 0 w 4931549"/>
              <a:gd name="connsiteY60" fmla="*/ 3614058 h 5848530"/>
              <a:gd name="connsiteX61" fmla="*/ 428941 w 4931549"/>
              <a:gd name="connsiteY61" fmla="*/ 3614058 h 5848530"/>
              <a:gd name="connsiteX62" fmla="*/ 759525 w 4931549"/>
              <a:gd name="connsiteY62" fmla="*/ 4186646 h 5848530"/>
              <a:gd name="connsiteX63" fmla="*/ 428941 w 4931549"/>
              <a:gd name="connsiteY63" fmla="*/ 4759234 h 5848530"/>
              <a:gd name="connsiteX64" fmla="*/ 0 w 4931549"/>
              <a:gd name="connsiteY64" fmla="*/ 4759234 h 5848530"/>
              <a:gd name="connsiteX65" fmla="*/ 0 w 4931549"/>
              <a:gd name="connsiteY65" fmla="*/ 3614058 h 5848530"/>
              <a:gd name="connsiteX66" fmla="*/ 2896839 w 4931549"/>
              <a:gd name="connsiteY66" fmla="*/ 2997928 h 5848530"/>
              <a:gd name="connsiteX67" fmla="*/ 3558006 w 4931549"/>
              <a:gd name="connsiteY67" fmla="*/ 2997928 h 5848530"/>
              <a:gd name="connsiteX68" fmla="*/ 3888591 w 4931549"/>
              <a:gd name="connsiteY68" fmla="*/ 3570516 h 5848530"/>
              <a:gd name="connsiteX69" fmla="*/ 3558006 w 4931549"/>
              <a:gd name="connsiteY69" fmla="*/ 4143104 h 5848530"/>
              <a:gd name="connsiteX70" fmla="*/ 2896839 w 4931549"/>
              <a:gd name="connsiteY70" fmla="*/ 4143104 h 5848530"/>
              <a:gd name="connsiteX71" fmla="*/ 2566255 w 4931549"/>
              <a:gd name="connsiteY71" fmla="*/ 3570516 h 5848530"/>
              <a:gd name="connsiteX72" fmla="*/ 2896839 w 4931549"/>
              <a:gd name="connsiteY72" fmla="*/ 2997928 h 5848530"/>
              <a:gd name="connsiteX73" fmla="*/ 806783 w 4931549"/>
              <a:gd name="connsiteY73" fmla="*/ 2997928 h 5848530"/>
              <a:gd name="connsiteX74" fmla="*/ 1467950 w 4931549"/>
              <a:gd name="connsiteY74" fmla="*/ 2997928 h 5848530"/>
              <a:gd name="connsiteX75" fmla="*/ 1798535 w 4931549"/>
              <a:gd name="connsiteY75" fmla="*/ 3570516 h 5848530"/>
              <a:gd name="connsiteX76" fmla="*/ 1467950 w 4931549"/>
              <a:gd name="connsiteY76" fmla="*/ 4143104 h 5848530"/>
              <a:gd name="connsiteX77" fmla="*/ 806783 w 4931549"/>
              <a:gd name="connsiteY77" fmla="*/ 4143104 h 5848530"/>
              <a:gd name="connsiteX78" fmla="*/ 476199 w 4931549"/>
              <a:gd name="connsiteY78" fmla="*/ 3570516 h 5848530"/>
              <a:gd name="connsiteX79" fmla="*/ 806783 w 4931549"/>
              <a:gd name="connsiteY79" fmla="*/ 2997928 h 5848530"/>
              <a:gd name="connsiteX80" fmla="*/ 1853050 w 4931549"/>
              <a:gd name="connsiteY80" fmla="*/ 2409372 h 5848530"/>
              <a:gd name="connsiteX81" fmla="*/ 2514215 w 4931549"/>
              <a:gd name="connsiteY81" fmla="*/ 2409372 h 5848530"/>
              <a:gd name="connsiteX82" fmla="*/ 2844800 w 4931549"/>
              <a:gd name="connsiteY82" fmla="*/ 2981961 h 5848530"/>
              <a:gd name="connsiteX83" fmla="*/ 2514215 w 4931549"/>
              <a:gd name="connsiteY83" fmla="*/ 3554548 h 5848530"/>
              <a:gd name="connsiteX84" fmla="*/ 1853050 w 4931549"/>
              <a:gd name="connsiteY84" fmla="*/ 3554548 h 5848530"/>
              <a:gd name="connsiteX85" fmla="*/ 1522465 w 4931549"/>
              <a:gd name="connsiteY85" fmla="*/ 2981961 h 5848530"/>
              <a:gd name="connsiteX86" fmla="*/ 1853050 w 4931549"/>
              <a:gd name="connsiteY86" fmla="*/ 2409372 h 5848530"/>
              <a:gd name="connsiteX87" fmla="*/ 0 w 4931549"/>
              <a:gd name="connsiteY87" fmla="*/ 2409372 h 5848530"/>
              <a:gd name="connsiteX88" fmla="*/ 428941 w 4931549"/>
              <a:gd name="connsiteY88" fmla="*/ 2409372 h 5848530"/>
              <a:gd name="connsiteX89" fmla="*/ 759525 w 4931549"/>
              <a:gd name="connsiteY89" fmla="*/ 2981961 h 5848530"/>
              <a:gd name="connsiteX90" fmla="*/ 428941 w 4931549"/>
              <a:gd name="connsiteY90" fmla="*/ 3554548 h 5848530"/>
              <a:gd name="connsiteX91" fmla="*/ 0 w 4931549"/>
              <a:gd name="connsiteY91" fmla="*/ 3554548 h 5848530"/>
              <a:gd name="connsiteX92" fmla="*/ 0 w 4931549"/>
              <a:gd name="connsiteY92" fmla="*/ 2409372 h 5848530"/>
              <a:gd name="connsiteX93" fmla="*/ 2896839 w 4931549"/>
              <a:gd name="connsiteY93" fmla="*/ 1793242 h 5848530"/>
              <a:gd name="connsiteX94" fmla="*/ 3558006 w 4931549"/>
              <a:gd name="connsiteY94" fmla="*/ 1793242 h 5848530"/>
              <a:gd name="connsiteX95" fmla="*/ 3888591 w 4931549"/>
              <a:gd name="connsiteY95" fmla="*/ 2365830 h 5848530"/>
              <a:gd name="connsiteX96" fmla="*/ 3558006 w 4931549"/>
              <a:gd name="connsiteY96" fmla="*/ 2938418 h 5848530"/>
              <a:gd name="connsiteX97" fmla="*/ 2896839 w 4931549"/>
              <a:gd name="connsiteY97" fmla="*/ 2938418 h 5848530"/>
              <a:gd name="connsiteX98" fmla="*/ 2566255 w 4931549"/>
              <a:gd name="connsiteY98" fmla="*/ 2365830 h 5848530"/>
              <a:gd name="connsiteX99" fmla="*/ 2896839 w 4931549"/>
              <a:gd name="connsiteY99" fmla="*/ 1793242 h 5848530"/>
              <a:gd name="connsiteX100" fmla="*/ 806783 w 4931549"/>
              <a:gd name="connsiteY100" fmla="*/ 1793242 h 5848530"/>
              <a:gd name="connsiteX101" fmla="*/ 1467950 w 4931549"/>
              <a:gd name="connsiteY101" fmla="*/ 1793242 h 5848530"/>
              <a:gd name="connsiteX102" fmla="*/ 1798535 w 4931549"/>
              <a:gd name="connsiteY102" fmla="*/ 2365830 h 5848530"/>
              <a:gd name="connsiteX103" fmla="*/ 1467950 w 4931549"/>
              <a:gd name="connsiteY103" fmla="*/ 2938418 h 5848530"/>
              <a:gd name="connsiteX104" fmla="*/ 806783 w 4931549"/>
              <a:gd name="connsiteY104" fmla="*/ 2938418 h 5848530"/>
              <a:gd name="connsiteX105" fmla="*/ 476199 w 4931549"/>
              <a:gd name="connsiteY105" fmla="*/ 2365830 h 5848530"/>
              <a:gd name="connsiteX106" fmla="*/ 806783 w 4931549"/>
              <a:gd name="connsiteY106" fmla="*/ 1793242 h 5848530"/>
              <a:gd name="connsiteX107" fmla="*/ 1853050 w 4931549"/>
              <a:gd name="connsiteY107" fmla="*/ 1204686 h 5848530"/>
              <a:gd name="connsiteX108" fmla="*/ 2514215 w 4931549"/>
              <a:gd name="connsiteY108" fmla="*/ 1204686 h 5848530"/>
              <a:gd name="connsiteX109" fmla="*/ 2844800 w 4931549"/>
              <a:gd name="connsiteY109" fmla="*/ 1777274 h 5848530"/>
              <a:gd name="connsiteX110" fmla="*/ 2514215 w 4931549"/>
              <a:gd name="connsiteY110" fmla="*/ 2349862 h 5848530"/>
              <a:gd name="connsiteX111" fmla="*/ 1853050 w 4931549"/>
              <a:gd name="connsiteY111" fmla="*/ 2349862 h 5848530"/>
              <a:gd name="connsiteX112" fmla="*/ 1522465 w 4931549"/>
              <a:gd name="connsiteY112" fmla="*/ 1777274 h 5848530"/>
              <a:gd name="connsiteX113" fmla="*/ 1853050 w 4931549"/>
              <a:gd name="connsiteY113" fmla="*/ 1204686 h 5848530"/>
              <a:gd name="connsiteX114" fmla="*/ 0 w 4931549"/>
              <a:gd name="connsiteY114" fmla="*/ 1204686 h 5848530"/>
              <a:gd name="connsiteX115" fmla="*/ 428941 w 4931549"/>
              <a:gd name="connsiteY115" fmla="*/ 1204686 h 5848530"/>
              <a:gd name="connsiteX116" fmla="*/ 759526 w 4931549"/>
              <a:gd name="connsiteY116" fmla="*/ 1777274 h 5848530"/>
              <a:gd name="connsiteX117" fmla="*/ 428941 w 4931549"/>
              <a:gd name="connsiteY117" fmla="*/ 2349862 h 5848530"/>
              <a:gd name="connsiteX118" fmla="*/ 0 w 4931549"/>
              <a:gd name="connsiteY118" fmla="*/ 2349862 h 5848530"/>
              <a:gd name="connsiteX119" fmla="*/ 0 w 4931549"/>
              <a:gd name="connsiteY119" fmla="*/ 1204686 h 5848530"/>
              <a:gd name="connsiteX120" fmla="*/ 806783 w 4931549"/>
              <a:gd name="connsiteY120" fmla="*/ 588557 h 5848530"/>
              <a:gd name="connsiteX121" fmla="*/ 1467950 w 4931549"/>
              <a:gd name="connsiteY121" fmla="*/ 588557 h 5848530"/>
              <a:gd name="connsiteX122" fmla="*/ 1798535 w 4931549"/>
              <a:gd name="connsiteY122" fmla="*/ 1161144 h 5848530"/>
              <a:gd name="connsiteX123" fmla="*/ 1467950 w 4931549"/>
              <a:gd name="connsiteY123" fmla="*/ 1733732 h 5848530"/>
              <a:gd name="connsiteX124" fmla="*/ 806783 w 4931549"/>
              <a:gd name="connsiteY124" fmla="*/ 1733732 h 5848530"/>
              <a:gd name="connsiteX125" fmla="*/ 476199 w 4931549"/>
              <a:gd name="connsiteY125" fmla="*/ 1161144 h 5848530"/>
              <a:gd name="connsiteX126" fmla="*/ 806783 w 4931549"/>
              <a:gd name="connsiteY126" fmla="*/ 588557 h 5848530"/>
              <a:gd name="connsiteX127" fmla="*/ 0 w 4931549"/>
              <a:gd name="connsiteY127" fmla="*/ 0 h 5848530"/>
              <a:gd name="connsiteX128" fmla="*/ 428941 w 4931549"/>
              <a:gd name="connsiteY128" fmla="*/ 0 h 5848530"/>
              <a:gd name="connsiteX129" fmla="*/ 759525 w 4931549"/>
              <a:gd name="connsiteY129" fmla="*/ 572588 h 5848530"/>
              <a:gd name="connsiteX130" fmla="*/ 428941 w 4931549"/>
              <a:gd name="connsiteY130" fmla="*/ 1145176 h 5848530"/>
              <a:gd name="connsiteX131" fmla="*/ 0 w 4931549"/>
              <a:gd name="connsiteY131" fmla="*/ 1145176 h 5848530"/>
              <a:gd name="connsiteX132" fmla="*/ 0 w 4931549"/>
              <a:gd name="connsiteY132" fmla="*/ 0 h 5848530"/>
              <a:gd name="connsiteX0" fmla="*/ 2896839 w 4931549"/>
              <a:gd name="connsiteY0" fmla="*/ 5407296 h 5848530"/>
              <a:gd name="connsiteX1" fmla="*/ 3558006 w 4931549"/>
              <a:gd name="connsiteY1" fmla="*/ 5407296 h 5848530"/>
              <a:gd name="connsiteX2" fmla="*/ 3812754 w 4931549"/>
              <a:gd name="connsiteY2" fmla="*/ 5848530 h 5848530"/>
              <a:gd name="connsiteX3" fmla="*/ 2642093 w 4931549"/>
              <a:gd name="connsiteY3" fmla="*/ 5848530 h 5848530"/>
              <a:gd name="connsiteX4" fmla="*/ 2896839 w 4931549"/>
              <a:gd name="connsiteY4" fmla="*/ 5407296 h 5848530"/>
              <a:gd name="connsiteX5" fmla="*/ 806783 w 4931549"/>
              <a:gd name="connsiteY5" fmla="*/ 5407296 h 5848530"/>
              <a:gd name="connsiteX6" fmla="*/ 1467950 w 4931549"/>
              <a:gd name="connsiteY6" fmla="*/ 5407296 h 5848530"/>
              <a:gd name="connsiteX7" fmla="*/ 1722698 w 4931549"/>
              <a:gd name="connsiteY7" fmla="*/ 5848530 h 5848530"/>
              <a:gd name="connsiteX8" fmla="*/ 552037 w 4931549"/>
              <a:gd name="connsiteY8" fmla="*/ 5848530 h 5848530"/>
              <a:gd name="connsiteX9" fmla="*/ 806783 w 4931549"/>
              <a:gd name="connsiteY9" fmla="*/ 5407296 h 5848530"/>
              <a:gd name="connsiteX10" fmla="*/ 3939798 w 4931549"/>
              <a:gd name="connsiteY10" fmla="*/ 4818742 h 5848530"/>
              <a:gd name="connsiteX11" fmla="*/ 4600965 w 4931549"/>
              <a:gd name="connsiteY11" fmla="*/ 4818742 h 5848530"/>
              <a:gd name="connsiteX12" fmla="*/ 4931549 w 4931549"/>
              <a:gd name="connsiteY12" fmla="*/ 5391330 h 5848530"/>
              <a:gd name="connsiteX13" fmla="*/ 4667585 w 4931549"/>
              <a:gd name="connsiteY13" fmla="*/ 5848530 h 5848530"/>
              <a:gd name="connsiteX14" fmla="*/ 3873179 w 4931549"/>
              <a:gd name="connsiteY14" fmla="*/ 5848530 h 5848530"/>
              <a:gd name="connsiteX15" fmla="*/ 3609213 w 4931549"/>
              <a:gd name="connsiteY15" fmla="*/ 5391330 h 5848530"/>
              <a:gd name="connsiteX16" fmla="*/ 3939798 w 4931549"/>
              <a:gd name="connsiteY16" fmla="*/ 4818742 h 5848530"/>
              <a:gd name="connsiteX17" fmla="*/ 1853786 w 4931549"/>
              <a:gd name="connsiteY17" fmla="*/ 4818742 h 5848530"/>
              <a:gd name="connsiteX18" fmla="*/ 2514952 w 4931549"/>
              <a:gd name="connsiteY18" fmla="*/ 4818742 h 5848530"/>
              <a:gd name="connsiteX19" fmla="*/ 2845537 w 4931549"/>
              <a:gd name="connsiteY19" fmla="*/ 5391330 h 5848530"/>
              <a:gd name="connsiteX20" fmla="*/ 2581572 w 4931549"/>
              <a:gd name="connsiteY20" fmla="*/ 5848530 h 5848530"/>
              <a:gd name="connsiteX21" fmla="*/ 1787167 w 4931549"/>
              <a:gd name="connsiteY21" fmla="*/ 5848530 h 5848530"/>
              <a:gd name="connsiteX22" fmla="*/ 1523202 w 4931549"/>
              <a:gd name="connsiteY22" fmla="*/ 5391330 h 5848530"/>
              <a:gd name="connsiteX23" fmla="*/ 1853786 w 4931549"/>
              <a:gd name="connsiteY23" fmla="*/ 4818742 h 5848530"/>
              <a:gd name="connsiteX24" fmla="*/ 2896839 w 4931549"/>
              <a:gd name="connsiteY24" fmla="*/ 4202612 h 5848530"/>
              <a:gd name="connsiteX25" fmla="*/ 3558006 w 4931549"/>
              <a:gd name="connsiteY25" fmla="*/ 4202612 h 5848530"/>
              <a:gd name="connsiteX26" fmla="*/ 3888591 w 4931549"/>
              <a:gd name="connsiteY26" fmla="*/ 4775200 h 5848530"/>
              <a:gd name="connsiteX27" fmla="*/ 3558006 w 4931549"/>
              <a:gd name="connsiteY27" fmla="*/ 5347788 h 5848530"/>
              <a:gd name="connsiteX28" fmla="*/ 2896839 w 4931549"/>
              <a:gd name="connsiteY28" fmla="*/ 5347788 h 5848530"/>
              <a:gd name="connsiteX29" fmla="*/ 2566255 w 4931549"/>
              <a:gd name="connsiteY29" fmla="*/ 4775200 h 5848530"/>
              <a:gd name="connsiteX30" fmla="*/ 2896839 w 4931549"/>
              <a:gd name="connsiteY30" fmla="*/ 4202612 h 5848530"/>
              <a:gd name="connsiteX31" fmla="*/ 806783 w 4931549"/>
              <a:gd name="connsiteY31" fmla="*/ 4202612 h 5848530"/>
              <a:gd name="connsiteX32" fmla="*/ 1467950 w 4931549"/>
              <a:gd name="connsiteY32" fmla="*/ 4202612 h 5848530"/>
              <a:gd name="connsiteX33" fmla="*/ 1798535 w 4931549"/>
              <a:gd name="connsiteY33" fmla="*/ 4775200 h 5848530"/>
              <a:gd name="connsiteX34" fmla="*/ 1467950 w 4931549"/>
              <a:gd name="connsiteY34" fmla="*/ 5347788 h 5848530"/>
              <a:gd name="connsiteX35" fmla="*/ 806783 w 4931549"/>
              <a:gd name="connsiteY35" fmla="*/ 5347788 h 5848530"/>
              <a:gd name="connsiteX36" fmla="*/ 636749 w 4931549"/>
              <a:gd name="connsiteY36" fmla="*/ 5099808 h 5848530"/>
              <a:gd name="connsiteX37" fmla="*/ 759525 w 4931549"/>
              <a:gd name="connsiteY37" fmla="*/ 5391330 h 5848530"/>
              <a:gd name="connsiteX38" fmla="*/ 495561 w 4931549"/>
              <a:gd name="connsiteY38" fmla="*/ 5848530 h 5848530"/>
              <a:gd name="connsiteX39" fmla="*/ 0 w 4931549"/>
              <a:gd name="connsiteY39" fmla="*/ 5848530 h 5848530"/>
              <a:gd name="connsiteX40" fmla="*/ 0 w 4931549"/>
              <a:gd name="connsiteY40" fmla="*/ 4818742 h 5848530"/>
              <a:gd name="connsiteX41" fmla="*/ 428941 w 4931549"/>
              <a:gd name="connsiteY41" fmla="*/ 4818742 h 5848530"/>
              <a:gd name="connsiteX42" fmla="*/ 758922 w 4931549"/>
              <a:gd name="connsiteY42" fmla="*/ 5388389 h 5848530"/>
              <a:gd name="connsiteX43" fmla="*/ 806116 w 4931549"/>
              <a:gd name="connsiteY43" fmla="*/ 5348144 h 5848530"/>
              <a:gd name="connsiteX44" fmla="*/ 476199 w 4931549"/>
              <a:gd name="connsiteY44" fmla="*/ 4775200 h 5848530"/>
              <a:gd name="connsiteX45" fmla="*/ 806783 w 4931549"/>
              <a:gd name="connsiteY45" fmla="*/ 4202612 h 5848530"/>
              <a:gd name="connsiteX46" fmla="*/ 3939798 w 4931549"/>
              <a:gd name="connsiteY46" fmla="*/ 3614058 h 5848530"/>
              <a:gd name="connsiteX47" fmla="*/ 4600965 w 4931549"/>
              <a:gd name="connsiteY47" fmla="*/ 3614058 h 5848530"/>
              <a:gd name="connsiteX48" fmla="*/ 4931549 w 4931549"/>
              <a:gd name="connsiteY48" fmla="*/ 4186646 h 5848530"/>
              <a:gd name="connsiteX49" fmla="*/ 4600965 w 4931549"/>
              <a:gd name="connsiteY49" fmla="*/ 4759234 h 5848530"/>
              <a:gd name="connsiteX50" fmla="*/ 3939798 w 4931549"/>
              <a:gd name="connsiteY50" fmla="*/ 4759234 h 5848530"/>
              <a:gd name="connsiteX51" fmla="*/ 3609213 w 4931549"/>
              <a:gd name="connsiteY51" fmla="*/ 4186646 h 5848530"/>
              <a:gd name="connsiteX52" fmla="*/ 3939798 w 4931549"/>
              <a:gd name="connsiteY52" fmla="*/ 3614058 h 5848530"/>
              <a:gd name="connsiteX53" fmla="*/ 1853786 w 4931549"/>
              <a:gd name="connsiteY53" fmla="*/ 3614058 h 5848530"/>
              <a:gd name="connsiteX54" fmla="*/ 2514952 w 4931549"/>
              <a:gd name="connsiteY54" fmla="*/ 3614058 h 5848530"/>
              <a:gd name="connsiteX55" fmla="*/ 2845537 w 4931549"/>
              <a:gd name="connsiteY55" fmla="*/ 4186646 h 5848530"/>
              <a:gd name="connsiteX56" fmla="*/ 2514952 w 4931549"/>
              <a:gd name="connsiteY56" fmla="*/ 4759234 h 5848530"/>
              <a:gd name="connsiteX57" fmla="*/ 1853786 w 4931549"/>
              <a:gd name="connsiteY57" fmla="*/ 4759234 h 5848530"/>
              <a:gd name="connsiteX58" fmla="*/ 1523202 w 4931549"/>
              <a:gd name="connsiteY58" fmla="*/ 4186646 h 5848530"/>
              <a:gd name="connsiteX59" fmla="*/ 1853786 w 4931549"/>
              <a:gd name="connsiteY59" fmla="*/ 3614058 h 5848530"/>
              <a:gd name="connsiteX60" fmla="*/ 0 w 4931549"/>
              <a:gd name="connsiteY60" fmla="*/ 3614058 h 5848530"/>
              <a:gd name="connsiteX61" fmla="*/ 428941 w 4931549"/>
              <a:gd name="connsiteY61" fmla="*/ 3614058 h 5848530"/>
              <a:gd name="connsiteX62" fmla="*/ 759525 w 4931549"/>
              <a:gd name="connsiteY62" fmla="*/ 4186646 h 5848530"/>
              <a:gd name="connsiteX63" fmla="*/ 428941 w 4931549"/>
              <a:gd name="connsiteY63" fmla="*/ 4759234 h 5848530"/>
              <a:gd name="connsiteX64" fmla="*/ 0 w 4931549"/>
              <a:gd name="connsiteY64" fmla="*/ 4759234 h 5848530"/>
              <a:gd name="connsiteX65" fmla="*/ 0 w 4931549"/>
              <a:gd name="connsiteY65" fmla="*/ 3614058 h 5848530"/>
              <a:gd name="connsiteX66" fmla="*/ 2896839 w 4931549"/>
              <a:gd name="connsiteY66" fmla="*/ 2997928 h 5848530"/>
              <a:gd name="connsiteX67" fmla="*/ 3558006 w 4931549"/>
              <a:gd name="connsiteY67" fmla="*/ 2997928 h 5848530"/>
              <a:gd name="connsiteX68" fmla="*/ 3888591 w 4931549"/>
              <a:gd name="connsiteY68" fmla="*/ 3570516 h 5848530"/>
              <a:gd name="connsiteX69" fmla="*/ 3558006 w 4931549"/>
              <a:gd name="connsiteY69" fmla="*/ 4143104 h 5848530"/>
              <a:gd name="connsiteX70" fmla="*/ 2896839 w 4931549"/>
              <a:gd name="connsiteY70" fmla="*/ 4143104 h 5848530"/>
              <a:gd name="connsiteX71" fmla="*/ 2566255 w 4931549"/>
              <a:gd name="connsiteY71" fmla="*/ 3570516 h 5848530"/>
              <a:gd name="connsiteX72" fmla="*/ 2896839 w 4931549"/>
              <a:gd name="connsiteY72" fmla="*/ 2997928 h 5848530"/>
              <a:gd name="connsiteX73" fmla="*/ 806783 w 4931549"/>
              <a:gd name="connsiteY73" fmla="*/ 2997928 h 5848530"/>
              <a:gd name="connsiteX74" fmla="*/ 1467950 w 4931549"/>
              <a:gd name="connsiteY74" fmla="*/ 2997928 h 5848530"/>
              <a:gd name="connsiteX75" fmla="*/ 1798535 w 4931549"/>
              <a:gd name="connsiteY75" fmla="*/ 3570516 h 5848530"/>
              <a:gd name="connsiteX76" fmla="*/ 1467950 w 4931549"/>
              <a:gd name="connsiteY76" fmla="*/ 4143104 h 5848530"/>
              <a:gd name="connsiteX77" fmla="*/ 806783 w 4931549"/>
              <a:gd name="connsiteY77" fmla="*/ 4143104 h 5848530"/>
              <a:gd name="connsiteX78" fmla="*/ 476199 w 4931549"/>
              <a:gd name="connsiteY78" fmla="*/ 3570516 h 5848530"/>
              <a:gd name="connsiteX79" fmla="*/ 806783 w 4931549"/>
              <a:gd name="connsiteY79" fmla="*/ 2997928 h 5848530"/>
              <a:gd name="connsiteX80" fmla="*/ 1853050 w 4931549"/>
              <a:gd name="connsiteY80" fmla="*/ 2409372 h 5848530"/>
              <a:gd name="connsiteX81" fmla="*/ 2514215 w 4931549"/>
              <a:gd name="connsiteY81" fmla="*/ 2409372 h 5848530"/>
              <a:gd name="connsiteX82" fmla="*/ 2844800 w 4931549"/>
              <a:gd name="connsiteY82" fmla="*/ 2981961 h 5848530"/>
              <a:gd name="connsiteX83" fmla="*/ 2514215 w 4931549"/>
              <a:gd name="connsiteY83" fmla="*/ 3554548 h 5848530"/>
              <a:gd name="connsiteX84" fmla="*/ 1853050 w 4931549"/>
              <a:gd name="connsiteY84" fmla="*/ 3554548 h 5848530"/>
              <a:gd name="connsiteX85" fmla="*/ 1522465 w 4931549"/>
              <a:gd name="connsiteY85" fmla="*/ 2981961 h 5848530"/>
              <a:gd name="connsiteX86" fmla="*/ 1853050 w 4931549"/>
              <a:gd name="connsiteY86" fmla="*/ 2409372 h 5848530"/>
              <a:gd name="connsiteX87" fmla="*/ 0 w 4931549"/>
              <a:gd name="connsiteY87" fmla="*/ 2409372 h 5848530"/>
              <a:gd name="connsiteX88" fmla="*/ 428941 w 4931549"/>
              <a:gd name="connsiteY88" fmla="*/ 2409372 h 5848530"/>
              <a:gd name="connsiteX89" fmla="*/ 759525 w 4931549"/>
              <a:gd name="connsiteY89" fmla="*/ 2981961 h 5848530"/>
              <a:gd name="connsiteX90" fmla="*/ 428941 w 4931549"/>
              <a:gd name="connsiteY90" fmla="*/ 3554548 h 5848530"/>
              <a:gd name="connsiteX91" fmla="*/ 0 w 4931549"/>
              <a:gd name="connsiteY91" fmla="*/ 3554548 h 5848530"/>
              <a:gd name="connsiteX92" fmla="*/ 0 w 4931549"/>
              <a:gd name="connsiteY92" fmla="*/ 2409372 h 5848530"/>
              <a:gd name="connsiteX93" fmla="*/ 2896839 w 4931549"/>
              <a:gd name="connsiteY93" fmla="*/ 1793242 h 5848530"/>
              <a:gd name="connsiteX94" fmla="*/ 3558006 w 4931549"/>
              <a:gd name="connsiteY94" fmla="*/ 1793242 h 5848530"/>
              <a:gd name="connsiteX95" fmla="*/ 3888591 w 4931549"/>
              <a:gd name="connsiteY95" fmla="*/ 2365830 h 5848530"/>
              <a:gd name="connsiteX96" fmla="*/ 3558006 w 4931549"/>
              <a:gd name="connsiteY96" fmla="*/ 2938418 h 5848530"/>
              <a:gd name="connsiteX97" fmla="*/ 2896839 w 4931549"/>
              <a:gd name="connsiteY97" fmla="*/ 2938418 h 5848530"/>
              <a:gd name="connsiteX98" fmla="*/ 2566255 w 4931549"/>
              <a:gd name="connsiteY98" fmla="*/ 2365830 h 5848530"/>
              <a:gd name="connsiteX99" fmla="*/ 2896839 w 4931549"/>
              <a:gd name="connsiteY99" fmla="*/ 1793242 h 5848530"/>
              <a:gd name="connsiteX100" fmla="*/ 806783 w 4931549"/>
              <a:gd name="connsiteY100" fmla="*/ 1793242 h 5848530"/>
              <a:gd name="connsiteX101" fmla="*/ 1467950 w 4931549"/>
              <a:gd name="connsiteY101" fmla="*/ 1793242 h 5848530"/>
              <a:gd name="connsiteX102" fmla="*/ 1798535 w 4931549"/>
              <a:gd name="connsiteY102" fmla="*/ 2365830 h 5848530"/>
              <a:gd name="connsiteX103" fmla="*/ 1467950 w 4931549"/>
              <a:gd name="connsiteY103" fmla="*/ 2938418 h 5848530"/>
              <a:gd name="connsiteX104" fmla="*/ 806783 w 4931549"/>
              <a:gd name="connsiteY104" fmla="*/ 2938418 h 5848530"/>
              <a:gd name="connsiteX105" fmla="*/ 476199 w 4931549"/>
              <a:gd name="connsiteY105" fmla="*/ 2365830 h 5848530"/>
              <a:gd name="connsiteX106" fmla="*/ 806783 w 4931549"/>
              <a:gd name="connsiteY106" fmla="*/ 1793242 h 5848530"/>
              <a:gd name="connsiteX107" fmla="*/ 1853050 w 4931549"/>
              <a:gd name="connsiteY107" fmla="*/ 1204686 h 5848530"/>
              <a:gd name="connsiteX108" fmla="*/ 2514215 w 4931549"/>
              <a:gd name="connsiteY108" fmla="*/ 1204686 h 5848530"/>
              <a:gd name="connsiteX109" fmla="*/ 2844800 w 4931549"/>
              <a:gd name="connsiteY109" fmla="*/ 1777274 h 5848530"/>
              <a:gd name="connsiteX110" fmla="*/ 2514215 w 4931549"/>
              <a:gd name="connsiteY110" fmla="*/ 2349862 h 5848530"/>
              <a:gd name="connsiteX111" fmla="*/ 1853050 w 4931549"/>
              <a:gd name="connsiteY111" fmla="*/ 2349862 h 5848530"/>
              <a:gd name="connsiteX112" fmla="*/ 1522465 w 4931549"/>
              <a:gd name="connsiteY112" fmla="*/ 1777274 h 5848530"/>
              <a:gd name="connsiteX113" fmla="*/ 1853050 w 4931549"/>
              <a:gd name="connsiteY113" fmla="*/ 1204686 h 5848530"/>
              <a:gd name="connsiteX114" fmla="*/ 0 w 4931549"/>
              <a:gd name="connsiteY114" fmla="*/ 1204686 h 5848530"/>
              <a:gd name="connsiteX115" fmla="*/ 428941 w 4931549"/>
              <a:gd name="connsiteY115" fmla="*/ 1204686 h 5848530"/>
              <a:gd name="connsiteX116" fmla="*/ 759526 w 4931549"/>
              <a:gd name="connsiteY116" fmla="*/ 1777274 h 5848530"/>
              <a:gd name="connsiteX117" fmla="*/ 428941 w 4931549"/>
              <a:gd name="connsiteY117" fmla="*/ 2349862 h 5848530"/>
              <a:gd name="connsiteX118" fmla="*/ 0 w 4931549"/>
              <a:gd name="connsiteY118" fmla="*/ 2349862 h 5848530"/>
              <a:gd name="connsiteX119" fmla="*/ 0 w 4931549"/>
              <a:gd name="connsiteY119" fmla="*/ 1204686 h 5848530"/>
              <a:gd name="connsiteX120" fmla="*/ 806783 w 4931549"/>
              <a:gd name="connsiteY120" fmla="*/ 588557 h 5848530"/>
              <a:gd name="connsiteX121" fmla="*/ 1467950 w 4931549"/>
              <a:gd name="connsiteY121" fmla="*/ 588557 h 5848530"/>
              <a:gd name="connsiteX122" fmla="*/ 1798535 w 4931549"/>
              <a:gd name="connsiteY122" fmla="*/ 1161144 h 5848530"/>
              <a:gd name="connsiteX123" fmla="*/ 1467950 w 4931549"/>
              <a:gd name="connsiteY123" fmla="*/ 1733732 h 5848530"/>
              <a:gd name="connsiteX124" fmla="*/ 806783 w 4931549"/>
              <a:gd name="connsiteY124" fmla="*/ 1733732 h 5848530"/>
              <a:gd name="connsiteX125" fmla="*/ 476199 w 4931549"/>
              <a:gd name="connsiteY125" fmla="*/ 1161144 h 5848530"/>
              <a:gd name="connsiteX126" fmla="*/ 806783 w 4931549"/>
              <a:gd name="connsiteY126" fmla="*/ 588557 h 5848530"/>
              <a:gd name="connsiteX127" fmla="*/ 0 w 4931549"/>
              <a:gd name="connsiteY127" fmla="*/ 0 h 5848530"/>
              <a:gd name="connsiteX128" fmla="*/ 428941 w 4931549"/>
              <a:gd name="connsiteY128" fmla="*/ 0 h 5848530"/>
              <a:gd name="connsiteX129" fmla="*/ 759525 w 4931549"/>
              <a:gd name="connsiteY129" fmla="*/ 572588 h 5848530"/>
              <a:gd name="connsiteX130" fmla="*/ 428941 w 4931549"/>
              <a:gd name="connsiteY130" fmla="*/ 1145176 h 5848530"/>
              <a:gd name="connsiteX131" fmla="*/ 0 w 4931549"/>
              <a:gd name="connsiteY131" fmla="*/ 1145176 h 5848530"/>
              <a:gd name="connsiteX132" fmla="*/ 0 w 4931549"/>
              <a:gd name="connsiteY132" fmla="*/ 0 h 5848530"/>
              <a:gd name="connsiteX0" fmla="*/ 2896839 w 4931549"/>
              <a:gd name="connsiteY0" fmla="*/ 5407296 h 5848530"/>
              <a:gd name="connsiteX1" fmla="*/ 3558006 w 4931549"/>
              <a:gd name="connsiteY1" fmla="*/ 5407296 h 5848530"/>
              <a:gd name="connsiteX2" fmla="*/ 3812754 w 4931549"/>
              <a:gd name="connsiteY2" fmla="*/ 5848530 h 5848530"/>
              <a:gd name="connsiteX3" fmla="*/ 2642093 w 4931549"/>
              <a:gd name="connsiteY3" fmla="*/ 5848530 h 5848530"/>
              <a:gd name="connsiteX4" fmla="*/ 2896839 w 4931549"/>
              <a:gd name="connsiteY4" fmla="*/ 5407296 h 5848530"/>
              <a:gd name="connsiteX5" fmla="*/ 806783 w 4931549"/>
              <a:gd name="connsiteY5" fmla="*/ 5407296 h 5848530"/>
              <a:gd name="connsiteX6" fmla="*/ 1467950 w 4931549"/>
              <a:gd name="connsiteY6" fmla="*/ 5407296 h 5848530"/>
              <a:gd name="connsiteX7" fmla="*/ 1722698 w 4931549"/>
              <a:gd name="connsiteY7" fmla="*/ 5848530 h 5848530"/>
              <a:gd name="connsiteX8" fmla="*/ 552037 w 4931549"/>
              <a:gd name="connsiteY8" fmla="*/ 5848530 h 5848530"/>
              <a:gd name="connsiteX9" fmla="*/ 806783 w 4931549"/>
              <a:gd name="connsiteY9" fmla="*/ 5407296 h 5848530"/>
              <a:gd name="connsiteX10" fmla="*/ 3939798 w 4931549"/>
              <a:gd name="connsiteY10" fmla="*/ 4818742 h 5848530"/>
              <a:gd name="connsiteX11" fmla="*/ 4600965 w 4931549"/>
              <a:gd name="connsiteY11" fmla="*/ 4818742 h 5848530"/>
              <a:gd name="connsiteX12" fmla="*/ 4931549 w 4931549"/>
              <a:gd name="connsiteY12" fmla="*/ 5391330 h 5848530"/>
              <a:gd name="connsiteX13" fmla="*/ 4667585 w 4931549"/>
              <a:gd name="connsiteY13" fmla="*/ 5848530 h 5848530"/>
              <a:gd name="connsiteX14" fmla="*/ 3873179 w 4931549"/>
              <a:gd name="connsiteY14" fmla="*/ 5848530 h 5848530"/>
              <a:gd name="connsiteX15" fmla="*/ 3609213 w 4931549"/>
              <a:gd name="connsiteY15" fmla="*/ 5391330 h 5848530"/>
              <a:gd name="connsiteX16" fmla="*/ 3939798 w 4931549"/>
              <a:gd name="connsiteY16" fmla="*/ 4818742 h 5848530"/>
              <a:gd name="connsiteX17" fmla="*/ 1853786 w 4931549"/>
              <a:gd name="connsiteY17" fmla="*/ 4818742 h 5848530"/>
              <a:gd name="connsiteX18" fmla="*/ 2514952 w 4931549"/>
              <a:gd name="connsiteY18" fmla="*/ 4818742 h 5848530"/>
              <a:gd name="connsiteX19" fmla="*/ 2845537 w 4931549"/>
              <a:gd name="connsiteY19" fmla="*/ 5391330 h 5848530"/>
              <a:gd name="connsiteX20" fmla="*/ 2581572 w 4931549"/>
              <a:gd name="connsiteY20" fmla="*/ 5848530 h 5848530"/>
              <a:gd name="connsiteX21" fmla="*/ 1787167 w 4931549"/>
              <a:gd name="connsiteY21" fmla="*/ 5848530 h 5848530"/>
              <a:gd name="connsiteX22" fmla="*/ 1523202 w 4931549"/>
              <a:gd name="connsiteY22" fmla="*/ 5391330 h 5848530"/>
              <a:gd name="connsiteX23" fmla="*/ 1853786 w 4931549"/>
              <a:gd name="connsiteY23" fmla="*/ 4818742 h 5848530"/>
              <a:gd name="connsiteX24" fmla="*/ 2896839 w 4931549"/>
              <a:gd name="connsiteY24" fmla="*/ 4202612 h 5848530"/>
              <a:gd name="connsiteX25" fmla="*/ 3558006 w 4931549"/>
              <a:gd name="connsiteY25" fmla="*/ 4202612 h 5848530"/>
              <a:gd name="connsiteX26" fmla="*/ 3888591 w 4931549"/>
              <a:gd name="connsiteY26" fmla="*/ 4775200 h 5848530"/>
              <a:gd name="connsiteX27" fmla="*/ 3558006 w 4931549"/>
              <a:gd name="connsiteY27" fmla="*/ 5347788 h 5848530"/>
              <a:gd name="connsiteX28" fmla="*/ 2896839 w 4931549"/>
              <a:gd name="connsiteY28" fmla="*/ 5347788 h 5848530"/>
              <a:gd name="connsiteX29" fmla="*/ 2566255 w 4931549"/>
              <a:gd name="connsiteY29" fmla="*/ 4775200 h 5848530"/>
              <a:gd name="connsiteX30" fmla="*/ 2896839 w 4931549"/>
              <a:gd name="connsiteY30" fmla="*/ 4202612 h 5848530"/>
              <a:gd name="connsiteX31" fmla="*/ 806783 w 4931549"/>
              <a:gd name="connsiteY31" fmla="*/ 4202612 h 5848530"/>
              <a:gd name="connsiteX32" fmla="*/ 1467950 w 4931549"/>
              <a:gd name="connsiteY32" fmla="*/ 4202612 h 5848530"/>
              <a:gd name="connsiteX33" fmla="*/ 1798535 w 4931549"/>
              <a:gd name="connsiteY33" fmla="*/ 4775200 h 5848530"/>
              <a:gd name="connsiteX34" fmla="*/ 1467950 w 4931549"/>
              <a:gd name="connsiteY34" fmla="*/ 5347788 h 5848530"/>
              <a:gd name="connsiteX35" fmla="*/ 806783 w 4931549"/>
              <a:gd name="connsiteY35" fmla="*/ 5347788 h 5848530"/>
              <a:gd name="connsiteX36" fmla="*/ 759525 w 4931549"/>
              <a:gd name="connsiteY36" fmla="*/ 5391330 h 5848530"/>
              <a:gd name="connsiteX37" fmla="*/ 495561 w 4931549"/>
              <a:gd name="connsiteY37" fmla="*/ 5848530 h 5848530"/>
              <a:gd name="connsiteX38" fmla="*/ 0 w 4931549"/>
              <a:gd name="connsiteY38" fmla="*/ 5848530 h 5848530"/>
              <a:gd name="connsiteX39" fmla="*/ 0 w 4931549"/>
              <a:gd name="connsiteY39" fmla="*/ 4818742 h 5848530"/>
              <a:gd name="connsiteX40" fmla="*/ 428941 w 4931549"/>
              <a:gd name="connsiteY40" fmla="*/ 4818742 h 5848530"/>
              <a:gd name="connsiteX41" fmla="*/ 758922 w 4931549"/>
              <a:gd name="connsiteY41" fmla="*/ 5388389 h 5848530"/>
              <a:gd name="connsiteX42" fmla="*/ 806116 w 4931549"/>
              <a:gd name="connsiteY42" fmla="*/ 5348144 h 5848530"/>
              <a:gd name="connsiteX43" fmla="*/ 476199 w 4931549"/>
              <a:gd name="connsiteY43" fmla="*/ 4775200 h 5848530"/>
              <a:gd name="connsiteX44" fmla="*/ 806783 w 4931549"/>
              <a:gd name="connsiteY44" fmla="*/ 4202612 h 5848530"/>
              <a:gd name="connsiteX45" fmla="*/ 3939798 w 4931549"/>
              <a:gd name="connsiteY45" fmla="*/ 3614058 h 5848530"/>
              <a:gd name="connsiteX46" fmla="*/ 4600965 w 4931549"/>
              <a:gd name="connsiteY46" fmla="*/ 3614058 h 5848530"/>
              <a:gd name="connsiteX47" fmla="*/ 4931549 w 4931549"/>
              <a:gd name="connsiteY47" fmla="*/ 4186646 h 5848530"/>
              <a:gd name="connsiteX48" fmla="*/ 4600965 w 4931549"/>
              <a:gd name="connsiteY48" fmla="*/ 4759234 h 5848530"/>
              <a:gd name="connsiteX49" fmla="*/ 3939798 w 4931549"/>
              <a:gd name="connsiteY49" fmla="*/ 4759234 h 5848530"/>
              <a:gd name="connsiteX50" fmla="*/ 3609213 w 4931549"/>
              <a:gd name="connsiteY50" fmla="*/ 4186646 h 5848530"/>
              <a:gd name="connsiteX51" fmla="*/ 3939798 w 4931549"/>
              <a:gd name="connsiteY51" fmla="*/ 3614058 h 5848530"/>
              <a:gd name="connsiteX52" fmla="*/ 1853786 w 4931549"/>
              <a:gd name="connsiteY52" fmla="*/ 3614058 h 5848530"/>
              <a:gd name="connsiteX53" fmla="*/ 2514952 w 4931549"/>
              <a:gd name="connsiteY53" fmla="*/ 3614058 h 5848530"/>
              <a:gd name="connsiteX54" fmla="*/ 2845537 w 4931549"/>
              <a:gd name="connsiteY54" fmla="*/ 4186646 h 5848530"/>
              <a:gd name="connsiteX55" fmla="*/ 2514952 w 4931549"/>
              <a:gd name="connsiteY55" fmla="*/ 4759234 h 5848530"/>
              <a:gd name="connsiteX56" fmla="*/ 1853786 w 4931549"/>
              <a:gd name="connsiteY56" fmla="*/ 4759234 h 5848530"/>
              <a:gd name="connsiteX57" fmla="*/ 1523202 w 4931549"/>
              <a:gd name="connsiteY57" fmla="*/ 4186646 h 5848530"/>
              <a:gd name="connsiteX58" fmla="*/ 1853786 w 4931549"/>
              <a:gd name="connsiteY58" fmla="*/ 3614058 h 5848530"/>
              <a:gd name="connsiteX59" fmla="*/ 0 w 4931549"/>
              <a:gd name="connsiteY59" fmla="*/ 3614058 h 5848530"/>
              <a:gd name="connsiteX60" fmla="*/ 428941 w 4931549"/>
              <a:gd name="connsiteY60" fmla="*/ 3614058 h 5848530"/>
              <a:gd name="connsiteX61" fmla="*/ 759525 w 4931549"/>
              <a:gd name="connsiteY61" fmla="*/ 4186646 h 5848530"/>
              <a:gd name="connsiteX62" fmla="*/ 428941 w 4931549"/>
              <a:gd name="connsiteY62" fmla="*/ 4759234 h 5848530"/>
              <a:gd name="connsiteX63" fmla="*/ 0 w 4931549"/>
              <a:gd name="connsiteY63" fmla="*/ 4759234 h 5848530"/>
              <a:gd name="connsiteX64" fmla="*/ 0 w 4931549"/>
              <a:gd name="connsiteY64" fmla="*/ 3614058 h 5848530"/>
              <a:gd name="connsiteX65" fmla="*/ 2896839 w 4931549"/>
              <a:gd name="connsiteY65" fmla="*/ 2997928 h 5848530"/>
              <a:gd name="connsiteX66" fmla="*/ 3558006 w 4931549"/>
              <a:gd name="connsiteY66" fmla="*/ 2997928 h 5848530"/>
              <a:gd name="connsiteX67" fmla="*/ 3888591 w 4931549"/>
              <a:gd name="connsiteY67" fmla="*/ 3570516 h 5848530"/>
              <a:gd name="connsiteX68" fmla="*/ 3558006 w 4931549"/>
              <a:gd name="connsiteY68" fmla="*/ 4143104 h 5848530"/>
              <a:gd name="connsiteX69" fmla="*/ 2896839 w 4931549"/>
              <a:gd name="connsiteY69" fmla="*/ 4143104 h 5848530"/>
              <a:gd name="connsiteX70" fmla="*/ 2566255 w 4931549"/>
              <a:gd name="connsiteY70" fmla="*/ 3570516 h 5848530"/>
              <a:gd name="connsiteX71" fmla="*/ 2896839 w 4931549"/>
              <a:gd name="connsiteY71" fmla="*/ 2997928 h 5848530"/>
              <a:gd name="connsiteX72" fmla="*/ 806783 w 4931549"/>
              <a:gd name="connsiteY72" fmla="*/ 2997928 h 5848530"/>
              <a:gd name="connsiteX73" fmla="*/ 1467950 w 4931549"/>
              <a:gd name="connsiteY73" fmla="*/ 2997928 h 5848530"/>
              <a:gd name="connsiteX74" fmla="*/ 1798535 w 4931549"/>
              <a:gd name="connsiteY74" fmla="*/ 3570516 h 5848530"/>
              <a:gd name="connsiteX75" fmla="*/ 1467950 w 4931549"/>
              <a:gd name="connsiteY75" fmla="*/ 4143104 h 5848530"/>
              <a:gd name="connsiteX76" fmla="*/ 806783 w 4931549"/>
              <a:gd name="connsiteY76" fmla="*/ 4143104 h 5848530"/>
              <a:gd name="connsiteX77" fmla="*/ 476199 w 4931549"/>
              <a:gd name="connsiteY77" fmla="*/ 3570516 h 5848530"/>
              <a:gd name="connsiteX78" fmla="*/ 806783 w 4931549"/>
              <a:gd name="connsiteY78" fmla="*/ 2997928 h 5848530"/>
              <a:gd name="connsiteX79" fmla="*/ 1853050 w 4931549"/>
              <a:gd name="connsiteY79" fmla="*/ 2409372 h 5848530"/>
              <a:gd name="connsiteX80" fmla="*/ 2514215 w 4931549"/>
              <a:gd name="connsiteY80" fmla="*/ 2409372 h 5848530"/>
              <a:gd name="connsiteX81" fmla="*/ 2844800 w 4931549"/>
              <a:gd name="connsiteY81" fmla="*/ 2981961 h 5848530"/>
              <a:gd name="connsiteX82" fmla="*/ 2514215 w 4931549"/>
              <a:gd name="connsiteY82" fmla="*/ 3554548 h 5848530"/>
              <a:gd name="connsiteX83" fmla="*/ 1853050 w 4931549"/>
              <a:gd name="connsiteY83" fmla="*/ 3554548 h 5848530"/>
              <a:gd name="connsiteX84" fmla="*/ 1522465 w 4931549"/>
              <a:gd name="connsiteY84" fmla="*/ 2981961 h 5848530"/>
              <a:gd name="connsiteX85" fmla="*/ 1853050 w 4931549"/>
              <a:gd name="connsiteY85" fmla="*/ 2409372 h 5848530"/>
              <a:gd name="connsiteX86" fmla="*/ 0 w 4931549"/>
              <a:gd name="connsiteY86" fmla="*/ 2409372 h 5848530"/>
              <a:gd name="connsiteX87" fmla="*/ 428941 w 4931549"/>
              <a:gd name="connsiteY87" fmla="*/ 2409372 h 5848530"/>
              <a:gd name="connsiteX88" fmla="*/ 759525 w 4931549"/>
              <a:gd name="connsiteY88" fmla="*/ 2981961 h 5848530"/>
              <a:gd name="connsiteX89" fmla="*/ 428941 w 4931549"/>
              <a:gd name="connsiteY89" fmla="*/ 3554548 h 5848530"/>
              <a:gd name="connsiteX90" fmla="*/ 0 w 4931549"/>
              <a:gd name="connsiteY90" fmla="*/ 3554548 h 5848530"/>
              <a:gd name="connsiteX91" fmla="*/ 0 w 4931549"/>
              <a:gd name="connsiteY91" fmla="*/ 2409372 h 5848530"/>
              <a:gd name="connsiteX92" fmla="*/ 2896839 w 4931549"/>
              <a:gd name="connsiteY92" fmla="*/ 1793242 h 5848530"/>
              <a:gd name="connsiteX93" fmla="*/ 3558006 w 4931549"/>
              <a:gd name="connsiteY93" fmla="*/ 1793242 h 5848530"/>
              <a:gd name="connsiteX94" fmla="*/ 3888591 w 4931549"/>
              <a:gd name="connsiteY94" fmla="*/ 2365830 h 5848530"/>
              <a:gd name="connsiteX95" fmla="*/ 3558006 w 4931549"/>
              <a:gd name="connsiteY95" fmla="*/ 2938418 h 5848530"/>
              <a:gd name="connsiteX96" fmla="*/ 2896839 w 4931549"/>
              <a:gd name="connsiteY96" fmla="*/ 2938418 h 5848530"/>
              <a:gd name="connsiteX97" fmla="*/ 2566255 w 4931549"/>
              <a:gd name="connsiteY97" fmla="*/ 2365830 h 5848530"/>
              <a:gd name="connsiteX98" fmla="*/ 2896839 w 4931549"/>
              <a:gd name="connsiteY98" fmla="*/ 1793242 h 5848530"/>
              <a:gd name="connsiteX99" fmla="*/ 806783 w 4931549"/>
              <a:gd name="connsiteY99" fmla="*/ 1793242 h 5848530"/>
              <a:gd name="connsiteX100" fmla="*/ 1467950 w 4931549"/>
              <a:gd name="connsiteY100" fmla="*/ 1793242 h 5848530"/>
              <a:gd name="connsiteX101" fmla="*/ 1798535 w 4931549"/>
              <a:gd name="connsiteY101" fmla="*/ 2365830 h 5848530"/>
              <a:gd name="connsiteX102" fmla="*/ 1467950 w 4931549"/>
              <a:gd name="connsiteY102" fmla="*/ 2938418 h 5848530"/>
              <a:gd name="connsiteX103" fmla="*/ 806783 w 4931549"/>
              <a:gd name="connsiteY103" fmla="*/ 2938418 h 5848530"/>
              <a:gd name="connsiteX104" fmla="*/ 476199 w 4931549"/>
              <a:gd name="connsiteY104" fmla="*/ 2365830 h 5848530"/>
              <a:gd name="connsiteX105" fmla="*/ 806783 w 4931549"/>
              <a:gd name="connsiteY105" fmla="*/ 1793242 h 5848530"/>
              <a:gd name="connsiteX106" fmla="*/ 1853050 w 4931549"/>
              <a:gd name="connsiteY106" fmla="*/ 1204686 h 5848530"/>
              <a:gd name="connsiteX107" fmla="*/ 2514215 w 4931549"/>
              <a:gd name="connsiteY107" fmla="*/ 1204686 h 5848530"/>
              <a:gd name="connsiteX108" fmla="*/ 2844800 w 4931549"/>
              <a:gd name="connsiteY108" fmla="*/ 1777274 h 5848530"/>
              <a:gd name="connsiteX109" fmla="*/ 2514215 w 4931549"/>
              <a:gd name="connsiteY109" fmla="*/ 2349862 h 5848530"/>
              <a:gd name="connsiteX110" fmla="*/ 1853050 w 4931549"/>
              <a:gd name="connsiteY110" fmla="*/ 2349862 h 5848530"/>
              <a:gd name="connsiteX111" fmla="*/ 1522465 w 4931549"/>
              <a:gd name="connsiteY111" fmla="*/ 1777274 h 5848530"/>
              <a:gd name="connsiteX112" fmla="*/ 1853050 w 4931549"/>
              <a:gd name="connsiteY112" fmla="*/ 1204686 h 5848530"/>
              <a:gd name="connsiteX113" fmla="*/ 0 w 4931549"/>
              <a:gd name="connsiteY113" fmla="*/ 1204686 h 5848530"/>
              <a:gd name="connsiteX114" fmla="*/ 428941 w 4931549"/>
              <a:gd name="connsiteY114" fmla="*/ 1204686 h 5848530"/>
              <a:gd name="connsiteX115" fmla="*/ 759526 w 4931549"/>
              <a:gd name="connsiteY115" fmla="*/ 1777274 h 5848530"/>
              <a:gd name="connsiteX116" fmla="*/ 428941 w 4931549"/>
              <a:gd name="connsiteY116" fmla="*/ 2349862 h 5848530"/>
              <a:gd name="connsiteX117" fmla="*/ 0 w 4931549"/>
              <a:gd name="connsiteY117" fmla="*/ 2349862 h 5848530"/>
              <a:gd name="connsiteX118" fmla="*/ 0 w 4931549"/>
              <a:gd name="connsiteY118" fmla="*/ 1204686 h 5848530"/>
              <a:gd name="connsiteX119" fmla="*/ 806783 w 4931549"/>
              <a:gd name="connsiteY119" fmla="*/ 588557 h 5848530"/>
              <a:gd name="connsiteX120" fmla="*/ 1467950 w 4931549"/>
              <a:gd name="connsiteY120" fmla="*/ 588557 h 5848530"/>
              <a:gd name="connsiteX121" fmla="*/ 1798535 w 4931549"/>
              <a:gd name="connsiteY121" fmla="*/ 1161144 h 5848530"/>
              <a:gd name="connsiteX122" fmla="*/ 1467950 w 4931549"/>
              <a:gd name="connsiteY122" fmla="*/ 1733732 h 5848530"/>
              <a:gd name="connsiteX123" fmla="*/ 806783 w 4931549"/>
              <a:gd name="connsiteY123" fmla="*/ 1733732 h 5848530"/>
              <a:gd name="connsiteX124" fmla="*/ 476199 w 4931549"/>
              <a:gd name="connsiteY124" fmla="*/ 1161144 h 5848530"/>
              <a:gd name="connsiteX125" fmla="*/ 806783 w 4931549"/>
              <a:gd name="connsiteY125" fmla="*/ 588557 h 5848530"/>
              <a:gd name="connsiteX126" fmla="*/ 0 w 4931549"/>
              <a:gd name="connsiteY126" fmla="*/ 0 h 5848530"/>
              <a:gd name="connsiteX127" fmla="*/ 428941 w 4931549"/>
              <a:gd name="connsiteY127" fmla="*/ 0 h 5848530"/>
              <a:gd name="connsiteX128" fmla="*/ 759525 w 4931549"/>
              <a:gd name="connsiteY128" fmla="*/ 572588 h 5848530"/>
              <a:gd name="connsiteX129" fmla="*/ 428941 w 4931549"/>
              <a:gd name="connsiteY129" fmla="*/ 1145176 h 5848530"/>
              <a:gd name="connsiteX130" fmla="*/ 0 w 4931549"/>
              <a:gd name="connsiteY130" fmla="*/ 1145176 h 5848530"/>
              <a:gd name="connsiteX131" fmla="*/ 0 w 4931549"/>
              <a:gd name="connsiteY131" fmla="*/ 0 h 5848530"/>
              <a:gd name="connsiteX0" fmla="*/ 2896839 w 4931549"/>
              <a:gd name="connsiteY0" fmla="*/ 5407296 h 5848530"/>
              <a:gd name="connsiteX1" fmla="*/ 3558006 w 4931549"/>
              <a:gd name="connsiteY1" fmla="*/ 5407296 h 5848530"/>
              <a:gd name="connsiteX2" fmla="*/ 3812754 w 4931549"/>
              <a:gd name="connsiteY2" fmla="*/ 5848530 h 5848530"/>
              <a:gd name="connsiteX3" fmla="*/ 2642093 w 4931549"/>
              <a:gd name="connsiteY3" fmla="*/ 5848530 h 5848530"/>
              <a:gd name="connsiteX4" fmla="*/ 2896839 w 4931549"/>
              <a:gd name="connsiteY4" fmla="*/ 5407296 h 5848530"/>
              <a:gd name="connsiteX5" fmla="*/ 806783 w 4931549"/>
              <a:gd name="connsiteY5" fmla="*/ 5407296 h 5848530"/>
              <a:gd name="connsiteX6" fmla="*/ 1467950 w 4931549"/>
              <a:gd name="connsiteY6" fmla="*/ 5407296 h 5848530"/>
              <a:gd name="connsiteX7" fmla="*/ 1722698 w 4931549"/>
              <a:gd name="connsiteY7" fmla="*/ 5848530 h 5848530"/>
              <a:gd name="connsiteX8" fmla="*/ 552037 w 4931549"/>
              <a:gd name="connsiteY8" fmla="*/ 5848530 h 5848530"/>
              <a:gd name="connsiteX9" fmla="*/ 806783 w 4931549"/>
              <a:gd name="connsiteY9" fmla="*/ 5407296 h 5848530"/>
              <a:gd name="connsiteX10" fmla="*/ 3939798 w 4931549"/>
              <a:gd name="connsiteY10" fmla="*/ 4818742 h 5848530"/>
              <a:gd name="connsiteX11" fmla="*/ 4600965 w 4931549"/>
              <a:gd name="connsiteY11" fmla="*/ 4818742 h 5848530"/>
              <a:gd name="connsiteX12" fmla="*/ 4931549 w 4931549"/>
              <a:gd name="connsiteY12" fmla="*/ 5391330 h 5848530"/>
              <a:gd name="connsiteX13" fmla="*/ 4667585 w 4931549"/>
              <a:gd name="connsiteY13" fmla="*/ 5848530 h 5848530"/>
              <a:gd name="connsiteX14" fmla="*/ 3873179 w 4931549"/>
              <a:gd name="connsiteY14" fmla="*/ 5848530 h 5848530"/>
              <a:gd name="connsiteX15" fmla="*/ 3609213 w 4931549"/>
              <a:gd name="connsiteY15" fmla="*/ 5391330 h 5848530"/>
              <a:gd name="connsiteX16" fmla="*/ 3939798 w 4931549"/>
              <a:gd name="connsiteY16" fmla="*/ 4818742 h 5848530"/>
              <a:gd name="connsiteX17" fmla="*/ 1853786 w 4931549"/>
              <a:gd name="connsiteY17" fmla="*/ 4818742 h 5848530"/>
              <a:gd name="connsiteX18" fmla="*/ 2514952 w 4931549"/>
              <a:gd name="connsiteY18" fmla="*/ 4818742 h 5848530"/>
              <a:gd name="connsiteX19" fmla="*/ 2845537 w 4931549"/>
              <a:gd name="connsiteY19" fmla="*/ 5391330 h 5848530"/>
              <a:gd name="connsiteX20" fmla="*/ 2581572 w 4931549"/>
              <a:gd name="connsiteY20" fmla="*/ 5848530 h 5848530"/>
              <a:gd name="connsiteX21" fmla="*/ 1787167 w 4931549"/>
              <a:gd name="connsiteY21" fmla="*/ 5848530 h 5848530"/>
              <a:gd name="connsiteX22" fmla="*/ 1523202 w 4931549"/>
              <a:gd name="connsiteY22" fmla="*/ 5391330 h 5848530"/>
              <a:gd name="connsiteX23" fmla="*/ 1853786 w 4931549"/>
              <a:gd name="connsiteY23" fmla="*/ 4818742 h 5848530"/>
              <a:gd name="connsiteX24" fmla="*/ 2896839 w 4931549"/>
              <a:gd name="connsiteY24" fmla="*/ 4202612 h 5848530"/>
              <a:gd name="connsiteX25" fmla="*/ 3558006 w 4931549"/>
              <a:gd name="connsiteY25" fmla="*/ 4202612 h 5848530"/>
              <a:gd name="connsiteX26" fmla="*/ 3888591 w 4931549"/>
              <a:gd name="connsiteY26" fmla="*/ 4775200 h 5848530"/>
              <a:gd name="connsiteX27" fmla="*/ 3558006 w 4931549"/>
              <a:gd name="connsiteY27" fmla="*/ 5347788 h 5848530"/>
              <a:gd name="connsiteX28" fmla="*/ 2896839 w 4931549"/>
              <a:gd name="connsiteY28" fmla="*/ 5347788 h 5848530"/>
              <a:gd name="connsiteX29" fmla="*/ 2566255 w 4931549"/>
              <a:gd name="connsiteY29" fmla="*/ 4775200 h 5848530"/>
              <a:gd name="connsiteX30" fmla="*/ 2896839 w 4931549"/>
              <a:gd name="connsiteY30" fmla="*/ 4202612 h 5848530"/>
              <a:gd name="connsiteX31" fmla="*/ 806783 w 4931549"/>
              <a:gd name="connsiteY31" fmla="*/ 4202612 h 5848530"/>
              <a:gd name="connsiteX32" fmla="*/ 1467950 w 4931549"/>
              <a:gd name="connsiteY32" fmla="*/ 4202612 h 5848530"/>
              <a:gd name="connsiteX33" fmla="*/ 1798535 w 4931549"/>
              <a:gd name="connsiteY33" fmla="*/ 4775200 h 5848530"/>
              <a:gd name="connsiteX34" fmla="*/ 1467950 w 4931549"/>
              <a:gd name="connsiteY34" fmla="*/ 5347788 h 5848530"/>
              <a:gd name="connsiteX35" fmla="*/ 806783 w 4931549"/>
              <a:gd name="connsiteY35" fmla="*/ 5347788 h 5848530"/>
              <a:gd name="connsiteX36" fmla="*/ 759525 w 4931549"/>
              <a:gd name="connsiteY36" fmla="*/ 5391330 h 5848530"/>
              <a:gd name="connsiteX37" fmla="*/ 495561 w 4931549"/>
              <a:gd name="connsiteY37" fmla="*/ 5848530 h 5848530"/>
              <a:gd name="connsiteX38" fmla="*/ 0 w 4931549"/>
              <a:gd name="connsiteY38" fmla="*/ 5848530 h 5848530"/>
              <a:gd name="connsiteX39" fmla="*/ 0 w 4931549"/>
              <a:gd name="connsiteY39" fmla="*/ 4818742 h 5848530"/>
              <a:gd name="connsiteX40" fmla="*/ 428941 w 4931549"/>
              <a:gd name="connsiteY40" fmla="*/ 4818742 h 5848530"/>
              <a:gd name="connsiteX41" fmla="*/ 758922 w 4931549"/>
              <a:gd name="connsiteY41" fmla="*/ 5388389 h 5848530"/>
              <a:gd name="connsiteX42" fmla="*/ 806116 w 4931549"/>
              <a:gd name="connsiteY42" fmla="*/ 5348144 h 5848530"/>
              <a:gd name="connsiteX43" fmla="*/ 476199 w 4931549"/>
              <a:gd name="connsiteY43" fmla="*/ 4775200 h 5848530"/>
              <a:gd name="connsiteX44" fmla="*/ 806783 w 4931549"/>
              <a:gd name="connsiteY44" fmla="*/ 4202612 h 5848530"/>
              <a:gd name="connsiteX45" fmla="*/ 3939798 w 4931549"/>
              <a:gd name="connsiteY45" fmla="*/ 3614058 h 5848530"/>
              <a:gd name="connsiteX46" fmla="*/ 4600965 w 4931549"/>
              <a:gd name="connsiteY46" fmla="*/ 3614058 h 5848530"/>
              <a:gd name="connsiteX47" fmla="*/ 4931549 w 4931549"/>
              <a:gd name="connsiteY47" fmla="*/ 4186646 h 5848530"/>
              <a:gd name="connsiteX48" fmla="*/ 4600965 w 4931549"/>
              <a:gd name="connsiteY48" fmla="*/ 4759234 h 5848530"/>
              <a:gd name="connsiteX49" fmla="*/ 3939798 w 4931549"/>
              <a:gd name="connsiteY49" fmla="*/ 4759234 h 5848530"/>
              <a:gd name="connsiteX50" fmla="*/ 3609213 w 4931549"/>
              <a:gd name="connsiteY50" fmla="*/ 4186646 h 5848530"/>
              <a:gd name="connsiteX51" fmla="*/ 3939798 w 4931549"/>
              <a:gd name="connsiteY51" fmla="*/ 3614058 h 5848530"/>
              <a:gd name="connsiteX52" fmla="*/ 1853786 w 4931549"/>
              <a:gd name="connsiteY52" fmla="*/ 3614058 h 5848530"/>
              <a:gd name="connsiteX53" fmla="*/ 2514952 w 4931549"/>
              <a:gd name="connsiteY53" fmla="*/ 3614058 h 5848530"/>
              <a:gd name="connsiteX54" fmla="*/ 2845537 w 4931549"/>
              <a:gd name="connsiteY54" fmla="*/ 4186646 h 5848530"/>
              <a:gd name="connsiteX55" fmla="*/ 2514952 w 4931549"/>
              <a:gd name="connsiteY55" fmla="*/ 4759234 h 5848530"/>
              <a:gd name="connsiteX56" fmla="*/ 1853786 w 4931549"/>
              <a:gd name="connsiteY56" fmla="*/ 4759234 h 5848530"/>
              <a:gd name="connsiteX57" fmla="*/ 1523202 w 4931549"/>
              <a:gd name="connsiteY57" fmla="*/ 4186646 h 5848530"/>
              <a:gd name="connsiteX58" fmla="*/ 1853786 w 4931549"/>
              <a:gd name="connsiteY58" fmla="*/ 3614058 h 5848530"/>
              <a:gd name="connsiteX59" fmla="*/ 0 w 4931549"/>
              <a:gd name="connsiteY59" fmla="*/ 3614058 h 5848530"/>
              <a:gd name="connsiteX60" fmla="*/ 428941 w 4931549"/>
              <a:gd name="connsiteY60" fmla="*/ 3614058 h 5848530"/>
              <a:gd name="connsiteX61" fmla="*/ 759525 w 4931549"/>
              <a:gd name="connsiteY61" fmla="*/ 4186646 h 5848530"/>
              <a:gd name="connsiteX62" fmla="*/ 428941 w 4931549"/>
              <a:gd name="connsiteY62" fmla="*/ 4759234 h 5848530"/>
              <a:gd name="connsiteX63" fmla="*/ 0 w 4931549"/>
              <a:gd name="connsiteY63" fmla="*/ 4759234 h 5848530"/>
              <a:gd name="connsiteX64" fmla="*/ 0 w 4931549"/>
              <a:gd name="connsiteY64" fmla="*/ 3614058 h 5848530"/>
              <a:gd name="connsiteX65" fmla="*/ 2896839 w 4931549"/>
              <a:gd name="connsiteY65" fmla="*/ 2997928 h 5848530"/>
              <a:gd name="connsiteX66" fmla="*/ 3558006 w 4931549"/>
              <a:gd name="connsiteY66" fmla="*/ 2997928 h 5848530"/>
              <a:gd name="connsiteX67" fmla="*/ 3888591 w 4931549"/>
              <a:gd name="connsiteY67" fmla="*/ 3570516 h 5848530"/>
              <a:gd name="connsiteX68" fmla="*/ 3558006 w 4931549"/>
              <a:gd name="connsiteY68" fmla="*/ 4143104 h 5848530"/>
              <a:gd name="connsiteX69" fmla="*/ 2896839 w 4931549"/>
              <a:gd name="connsiteY69" fmla="*/ 4143104 h 5848530"/>
              <a:gd name="connsiteX70" fmla="*/ 2566255 w 4931549"/>
              <a:gd name="connsiteY70" fmla="*/ 3570516 h 5848530"/>
              <a:gd name="connsiteX71" fmla="*/ 2896839 w 4931549"/>
              <a:gd name="connsiteY71" fmla="*/ 2997928 h 5848530"/>
              <a:gd name="connsiteX72" fmla="*/ 806783 w 4931549"/>
              <a:gd name="connsiteY72" fmla="*/ 2997928 h 5848530"/>
              <a:gd name="connsiteX73" fmla="*/ 1467950 w 4931549"/>
              <a:gd name="connsiteY73" fmla="*/ 2997928 h 5848530"/>
              <a:gd name="connsiteX74" fmla="*/ 1798535 w 4931549"/>
              <a:gd name="connsiteY74" fmla="*/ 3570516 h 5848530"/>
              <a:gd name="connsiteX75" fmla="*/ 1467950 w 4931549"/>
              <a:gd name="connsiteY75" fmla="*/ 4143104 h 5848530"/>
              <a:gd name="connsiteX76" fmla="*/ 806783 w 4931549"/>
              <a:gd name="connsiteY76" fmla="*/ 4143104 h 5848530"/>
              <a:gd name="connsiteX77" fmla="*/ 476199 w 4931549"/>
              <a:gd name="connsiteY77" fmla="*/ 3570516 h 5848530"/>
              <a:gd name="connsiteX78" fmla="*/ 806783 w 4931549"/>
              <a:gd name="connsiteY78" fmla="*/ 2997928 h 5848530"/>
              <a:gd name="connsiteX79" fmla="*/ 1853050 w 4931549"/>
              <a:gd name="connsiteY79" fmla="*/ 2409372 h 5848530"/>
              <a:gd name="connsiteX80" fmla="*/ 2514215 w 4931549"/>
              <a:gd name="connsiteY80" fmla="*/ 2409372 h 5848530"/>
              <a:gd name="connsiteX81" fmla="*/ 2844800 w 4931549"/>
              <a:gd name="connsiteY81" fmla="*/ 2981961 h 5848530"/>
              <a:gd name="connsiteX82" fmla="*/ 2514215 w 4931549"/>
              <a:gd name="connsiteY82" fmla="*/ 3554548 h 5848530"/>
              <a:gd name="connsiteX83" fmla="*/ 1853050 w 4931549"/>
              <a:gd name="connsiteY83" fmla="*/ 3554548 h 5848530"/>
              <a:gd name="connsiteX84" fmla="*/ 1522465 w 4931549"/>
              <a:gd name="connsiteY84" fmla="*/ 2981961 h 5848530"/>
              <a:gd name="connsiteX85" fmla="*/ 1853050 w 4931549"/>
              <a:gd name="connsiteY85" fmla="*/ 2409372 h 5848530"/>
              <a:gd name="connsiteX86" fmla="*/ 0 w 4931549"/>
              <a:gd name="connsiteY86" fmla="*/ 2409372 h 5848530"/>
              <a:gd name="connsiteX87" fmla="*/ 428941 w 4931549"/>
              <a:gd name="connsiteY87" fmla="*/ 2409372 h 5848530"/>
              <a:gd name="connsiteX88" fmla="*/ 759525 w 4931549"/>
              <a:gd name="connsiteY88" fmla="*/ 2981961 h 5848530"/>
              <a:gd name="connsiteX89" fmla="*/ 428941 w 4931549"/>
              <a:gd name="connsiteY89" fmla="*/ 3554548 h 5848530"/>
              <a:gd name="connsiteX90" fmla="*/ 0 w 4931549"/>
              <a:gd name="connsiteY90" fmla="*/ 3554548 h 5848530"/>
              <a:gd name="connsiteX91" fmla="*/ 0 w 4931549"/>
              <a:gd name="connsiteY91" fmla="*/ 2409372 h 5848530"/>
              <a:gd name="connsiteX92" fmla="*/ 2896839 w 4931549"/>
              <a:gd name="connsiteY92" fmla="*/ 1793242 h 5848530"/>
              <a:gd name="connsiteX93" fmla="*/ 3558006 w 4931549"/>
              <a:gd name="connsiteY93" fmla="*/ 1793242 h 5848530"/>
              <a:gd name="connsiteX94" fmla="*/ 3888591 w 4931549"/>
              <a:gd name="connsiteY94" fmla="*/ 2365830 h 5848530"/>
              <a:gd name="connsiteX95" fmla="*/ 3558006 w 4931549"/>
              <a:gd name="connsiteY95" fmla="*/ 2938418 h 5848530"/>
              <a:gd name="connsiteX96" fmla="*/ 2896839 w 4931549"/>
              <a:gd name="connsiteY96" fmla="*/ 2938418 h 5848530"/>
              <a:gd name="connsiteX97" fmla="*/ 2566255 w 4931549"/>
              <a:gd name="connsiteY97" fmla="*/ 2365830 h 5848530"/>
              <a:gd name="connsiteX98" fmla="*/ 2896839 w 4931549"/>
              <a:gd name="connsiteY98" fmla="*/ 1793242 h 5848530"/>
              <a:gd name="connsiteX99" fmla="*/ 806783 w 4931549"/>
              <a:gd name="connsiteY99" fmla="*/ 1793242 h 5848530"/>
              <a:gd name="connsiteX100" fmla="*/ 1467950 w 4931549"/>
              <a:gd name="connsiteY100" fmla="*/ 1793242 h 5848530"/>
              <a:gd name="connsiteX101" fmla="*/ 1798535 w 4931549"/>
              <a:gd name="connsiteY101" fmla="*/ 2365830 h 5848530"/>
              <a:gd name="connsiteX102" fmla="*/ 1467950 w 4931549"/>
              <a:gd name="connsiteY102" fmla="*/ 2938418 h 5848530"/>
              <a:gd name="connsiteX103" fmla="*/ 806783 w 4931549"/>
              <a:gd name="connsiteY103" fmla="*/ 2938418 h 5848530"/>
              <a:gd name="connsiteX104" fmla="*/ 476199 w 4931549"/>
              <a:gd name="connsiteY104" fmla="*/ 2365830 h 5848530"/>
              <a:gd name="connsiteX105" fmla="*/ 806783 w 4931549"/>
              <a:gd name="connsiteY105" fmla="*/ 1793242 h 5848530"/>
              <a:gd name="connsiteX106" fmla="*/ 1853050 w 4931549"/>
              <a:gd name="connsiteY106" fmla="*/ 1204686 h 5848530"/>
              <a:gd name="connsiteX107" fmla="*/ 2514215 w 4931549"/>
              <a:gd name="connsiteY107" fmla="*/ 1204686 h 5848530"/>
              <a:gd name="connsiteX108" fmla="*/ 2844800 w 4931549"/>
              <a:gd name="connsiteY108" fmla="*/ 1777274 h 5848530"/>
              <a:gd name="connsiteX109" fmla="*/ 2514215 w 4931549"/>
              <a:gd name="connsiteY109" fmla="*/ 2349862 h 5848530"/>
              <a:gd name="connsiteX110" fmla="*/ 1853050 w 4931549"/>
              <a:gd name="connsiteY110" fmla="*/ 2349862 h 5848530"/>
              <a:gd name="connsiteX111" fmla="*/ 1522465 w 4931549"/>
              <a:gd name="connsiteY111" fmla="*/ 1777274 h 5848530"/>
              <a:gd name="connsiteX112" fmla="*/ 1853050 w 4931549"/>
              <a:gd name="connsiteY112" fmla="*/ 1204686 h 5848530"/>
              <a:gd name="connsiteX113" fmla="*/ 0 w 4931549"/>
              <a:gd name="connsiteY113" fmla="*/ 1204686 h 5848530"/>
              <a:gd name="connsiteX114" fmla="*/ 428941 w 4931549"/>
              <a:gd name="connsiteY114" fmla="*/ 1204686 h 5848530"/>
              <a:gd name="connsiteX115" fmla="*/ 759526 w 4931549"/>
              <a:gd name="connsiteY115" fmla="*/ 1777274 h 5848530"/>
              <a:gd name="connsiteX116" fmla="*/ 428941 w 4931549"/>
              <a:gd name="connsiteY116" fmla="*/ 2349862 h 5848530"/>
              <a:gd name="connsiteX117" fmla="*/ 0 w 4931549"/>
              <a:gd name="connsiteY117" fmla="*/ 2349862 h 5848530"/>
              <a:gd name="connsiteX118" fmla="*/ 0 w 4931549"/>
              <a:gd name="connsiteY118" fmla="*/ 1204686 h 5848530"/>
              <a:gd name="connsiteX119" fmla="*/ 806783 w 4931549"/>
              <a:gd name="connsiteY119" fmla="*/ 588557 h 5848530"/>
              <a:gd name="connsiteX120" fmla="*/ 1467950 w 4931549"/>
              <a:gd name="connsiteY120" fmla="*/ 588557 h 5848530"/>
              <a:gd name="connsiteX121" fmla="*/ 1798535 w 4931549"/>
              <a:gd name="connsiteY121" fmla="*/ 1161144 h 5848530"/>
              <a:gd name="connsiteX122" fmla="*/ 1467950 w 4931549"/>
              <a:gd name="connsiteY122" fmla="*/ 1733732 h 5848530"/>
              <a:gd name="connsiteX123" fmla="*/ 806783 w 4931549"/>
              <a:gd name="connsiteY123" fmla="*/ 1733732 h 5848530"/>
              <a:gd name="connsiteX124" fmla="*/ 476199 w 4931549"/>
              <a:gd name="connsiteY124" fmla="*/ 1161144 h 5848530"/>
              <a:gd name="connsiteX125" fmla="*/ 806783 w 4931549"/>
              <a:gd name="connsiteY125" fmla="*/ 588557 h 5848530"/>
              <a:gd name="connsiteX126" fmla="*/ 0 w 4931549"/>
              <a:gd name="connsiteY126" fmla="*/ 0 h 5848530"/>
              <a:gd name="connsiteX127" fmla="*/ 428941 w 4931549"/>
              <a:gd name="connsiteY127" fmla="*/ 0 h 5848530"/>
              <a:gd name="connsiteX128" fmla="*/ 759525 w 4931549"/>
              <a:gd name="connsiteY128" fmla="*/ 572588 h 5848530"/>
              <a:gd name="connsiteX129" fmla="*/ 428941 w 4931549"/>
              <a:gd name="connsiteY129" fmla="*/ 1145176 h 5848530"/>
              <a:gd name="connsiteX130" fmla="*/ 0 w 4931549"/>
              <a:gd name="connsiteY130" fmla="*/ 1145176 h 5848530"/>
              <a:gd name="connsiteX131" fmla="*/ 0 w 4931549"/>
              <a:gd name="connsiteY131" fmla="*/ 0 h 5848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4931549" h="5848530">
                <a:moveTo>
                  <a:pt x="2896839" y="5407296"/>
                </a:moveTo>
                <a:lnTo>
                  <a:pt x="3558006" y="5407296"/>
                </a:lnTo>
                <a:lnTo>
                  <a:pt x="3812754" y="5848530"/>
                </a:lnTo>
                <a:lnTo>
                  <a:pt x="2642093" y="5848530"/>
                </a:lnTo>
                <a:lnTo>
                  <a:pt x="2896839" y="5407296"/>
                </a:lnTo>
                <a:close/>
                <a:moveTo>
                  <a:pt x="806783" y="5407296"/>
                </a:moveTo>
                <a:lnTo>
                  <a:pt x="1467950" y="5407296"/>
                </a:lnTo>
                <a:lnTo>
                  <a:pt x="1722698" y="5848530"/>
                </a:lnTo>
                <a:lnTo>
                  <a:pt x="552037" y="5848530"/>
                </a:lnTo>
                <a:lnTo>
                  <a:pt x="806783" y="5407296"/>
                </a:lnTo>
                <a:close/>
                <a:moveTo>
                  <a:pt x="3939798" y="4818742"/>
                </a:moveTo>
                <a:lnTo>
                  <a:pt x="4600965" y="4818742"/>
                </a:lnTo>
                <a:lnTo>
                  <a:pt x="4931549" y="5391330"/>
                </a:lnTo>
                <a:lnTo>
                  <a:pt x="4667585" y="5848530"/>
                </a:lnTo>
                <a:lnTo>
                  <a:pt x="3873179" y="5848530"/>
                </a:lnTo>
                <a:lnTo>
                  <a:pt x="3609213" y="5391330"/>
                </a:lnTo>
                <a:lnTo>
                  <a:pt x="3939798" y="4818742"/>
                </a:lnTo>
                <a:close/>
                <a:moveTo>
                  <a:pt x="1853786" y="4818742"/>
                </a:moveTo>
                <a:lnTo>
                  <a:pt x="2514952" y="4818742"/>
                </a:lnTo>
                <a:lnTo>
                  <a:pt x="2845537" y="5391330"/>
                </a:lnTo>
                <a:lnTo>
                  <a:pt x="2581572" y="5848530"/>
                </a:lnTo>
                <a:lnTo>
                  <a:pt x="1787167" y="5848530"/>
                </a:lnTo>
                <a:lnTo>
                  <a:pt x="1523202" y="5391330"/>
                </a:lnTo>
                <a:lnTo>
                  <a:pt x="1853786" y="4818742"/>
                </a:lnTo>
                <a:close/>
                <a:moveTo>
                  <a:pt x="2896839" y="4202612"/>
                </a:moveTo>
                <a:lnTo>
                  <a:pt x="3558006" y="4202612"/>
                </a:lnTo>
                <a:lnTo>
                  <a:pt x="3888591" y="4775200"/>
                </a:lnTo>
                <a:lnTo>
                  <a:pt x="3558006" y="5347788"/>
                </a:lnTo>
                <a:lnTo>
                  <a:pt x="2896839" y="5347788"/>
                </a:lnTo>
                <a:lnTo>
                  <a:pt x="2566255" y="4775200"/>
                </a:lnTo>
                <a:lnTo>
                  <a:pt x="2896839" y="4202612"/>
                </a:lnTo>
                <a:close/>
                <a:moveTo>
                  <a:pt x="806783" y="4202612"/>
                </a:moveTo>
                <a:lnTo>
                  <a:pt x="1467950" y="4202612"/>
                </a:lnTo>
                <a:lnTo>
                  <a:pt x="1798535" y="4775200"/>
                </a:lnTo>
                <a:lnTo>
                  <a:pt x="1467950" y="5347788"/>
                </a:lnTo>
                <a:lnTo>
                  <a:pt x="806783" y="5347788"/>
                </a:lnTo>
                <a:lnTo>
                  <a:pt x="759525" y="5391330"/>
                </a:lnTo>
                <a:lnTo>
                  <a:pt x="495561" y="5848530"/>
                </a:lnTo>
                <a:lnTo>
                  <a:pt x="0" y="5848530"/>
                </a:lnTo>
                <a:lnTo>
                  <a:pt x="0" y="4818742"/>
                </a:lnTo>
                <a:lnTo>
                  <a:pt x="428941" y="4818742"/>
                </a:lnTo>
                <a:lnTo>
                  <a:pt x="758922" y="5388389"/>
                </a:lnTo>
                <a:cubicBezTo>
                  <a:pt x="777547" y="5392336"/>
                  <a:pt x="790385" y="5361559"/>
                  <a:pt x="806116" y="5348144"/>
                </a:cubicBezTo>
                <a:lnTo>
                  <a:pt x="476199" y="4775200"/>
                </a:lnTo>
                <a:lnTo>
                  <a:pt x="806783" y="4202612"/>
                </a:lnTo>
                <a:close/>
                <a:moveTo>
                  <a:pt x="3939798" y="3614058"/>
                </a:moveTo>
                <a:lnTo>
                  <a:pt x="4600965" y="3614058"/>
                </a:lnTo>
                <a:lnTo>
                  <a:pt x="4931549" y="4186646"/>
                </a:lnTo>
                <a:lnTo>
                  <a:pt x="4600965" y="4759234"/>
                </a:lnTo>
                <a:lnTo>
                  <a:pt x="3939798" y="4759234"/>
                </a:lnTo>
                <a:lnTo>
                  <a:pt x="3609213" y="4186646"/>
                </a:lnTo>
                <a:lnTo>
                  <a:pt x="3939798" y="3614058"/>
                </a:lnTo>
                <a:close/>
                <a:moveTo>
                  <a:pt x="1853786" y="3614058"/>
                </a:moveTo>
                <a:lnTo>
                  <a:pt x="2514952" y="3614058"/>
                </a:lnTo>
                <a:lnTo>
                  <a:pt x="2845537" y="4186646"/>
                </a:lnTo>
                <a:lnTo>
                  <a:pt x="2514952" y="4759234"/>
                </a:lnTo>
                <a:lnTo>
                  <a:pt x="1853786" y="4759234"/>
                </a:lnTo>
                <a:lnTo>
                  <a:pt x="1523202" y="4186646"/>
                </a:lnTo>
                <a:lnTo>
                  <a:pt x="1853786" y="3614058"/>
                </a:lnTo>
                <a:close/>
                <a:moveTo>
                  <a:pt x="0" y="3614058"/>
                </a:moveTo>
                <a:lnTo>
                  <a:pt x="428941" y="3614058"/>
                </a:lnTo>
                <a:lnTo>
                  <a:pt x="759525" y="4186646"/>
                </a:lnTo>
                <a:lnTo>
                  <a:pt x="428941" y="4759234"/>
                </a:lnTo>
                <a:lnTo>
                  <a:pt x="0" y="4759234"/>
                </a:lnTo>
                <a:lnTo>
                  <a:pt x="0" y="3614058"/>
                </a:lnTo>
                <a:close/>
                <a:moveTo>
                  <a:pt x="2896839" y="2997928"/>
                </a:moveTo>
                <a:lnTo>
                  <a:pt x="3558006" y="2997928"/>
                </a:lnTo>
                <a:lnTo>
                  <a:pt x="3888591" y="3570516"/>
                </a:lnTo>
                <a:lnTo>
                  <a:pt x="3558006" y="4143104"/>
                </a:lnTo>
                <a:lnTo>
                  <a:pt x="2896839" y="4143104"/>
                </a:lnTo>
                <a:lnTo>
                  <a:pt x="2566255" y="3570516"/>
                </a:lnTo>
                <a:lnTo>
                  <a:pt x="2896839" y="2997928"/>
                </a:lnTo>
                <a:close/>
                <a:moveTo>
                  <a:pt x="806783" y="2997928"/>
                </a:moveTo>
                <a:lnTo>
                  <a:pt x="1467950" y="2997928"/>
                </a:lnTo>
                <a:lnTo>
                  <a:pt x="1798535" y="3570516"/>
                </a:lnTo>
                <a:lnTo>
                  <a:pt x="1467950" y="4143104"/>
                </a:lnTo>
                <a:lnTo>
                  <a:pt x="806783" y="4143104"/>
                </a:lnTo>
                <a:lnTo>
                  <a:pt x="476199" y="3570516"/>
                </a:lnTo>
                <a:lnTo>
                  <a:pt x="806783" y="2997928"/>
                </a:lnTo>
                <a:close/>
                <a:moveTo>
                  <a:pt x="1853050" y="2409372"/>
                </a:moveTo>
                <a:lnTo>
                  <a:pt x="2514215" y="2409372"/>
                </a:lnTo>
                <a:lnTo>
                  <a:pt x="2844800" y="2981961"/>
                </a:lnTo>
                <a:lnTo>
                  <a:pt x="2514215" y="3554548"/>
                </a:lnTo>
                <a:lnTo>
                  <a:pt x="1853050" y="3554548"/>
                </a:lnTo>
                <a:lnTo>
                  <a:pt x="1522465" y="2981961"/>
                </a:lnTo>
                <a:lnTo>
                  <a:pt x="1853050" y="2409372"/>
                </a:lnTo>
                <a:close/>
                <a:moveTo>
                  <a:pt x="0" y="2409372"/>
                </a:moveTo>
                <a:lnTo>
                  <a:pt x="428941" y="2409372"/>
                </a:lnTo>
                <a:lnTo>
                  <a:pt x="759525" y="2981961"/>
                </a:lnTo>
                <a:lnTo>
                  <a:pt x="428941" y="3554548"/>
                </a:lnTo>
                <a:lnTo>
                  <a:pt x="0" y="3554548"/>
                </a:lnTo>
                <a:lnTo>
                  <a:pt x="0" y="2409372"/>
                </a:lnTo>
                <a:close/>
                <a:moveTo>
                  <a:pt x="2896839" y="1793242"/>
                </a:moveTo>
                <a:lnTo>
                  <a:pt x="3558006" y="1793242"/>
                </a:lnTo>
                <a:lnTo>
                  <a:pt x="3888591" y="2365830"/>
                </a:lnTo>
                <a:lnTo>
                  <a:pt x="3558006" y="2938418"/>
                </a:lnTo>
                <a:lnTo>
                  <a:pt x="2896839" y="2938418"/>
                </a:lnTo>
                <a:lnTo>
                  <a:pt x="2566255" y="2365830"/>
                </a:lnTo>
                <a:lnTo>
                  <a:pt x="2896839" y="1793242"/>
                </a:lnTo>
                <a:close/>
                <a:moveTo>
                  <a:pt x="806783" y="1793242"/>
                </a:moveTo>
                <a:lnTo>
                  <a:pt x="1467950" y="1793242"/>
                </a:lnTo>
                <a:lnTo>
                  <a:pt x="1798535" y="2365830"/>
                </a:lnTo>
                <a:lnTo>
                  <a:pt x="1467950" y="2938418"/>
                </a:lnTo>
                <a:lnTo>
                  <a:pt x="806783" y="2938418"/>
                </a:lnTo>
                <a:lnTo>
                  <a:pt x="476199" y="2365830"/>
                </a:lnTo>
                <a:lnTo>
                  <a:pt x="806783" y="1793242"/>
                </a:lnTo>
                <a:close/>
                <a:moveTo>
                  <a:pt x="1853050" y="1204686"/>
                </a:moveTo>
                <a:lnTo>
                  <a:pt x="2514215" y="1204686"/>
                </a:lnTo>
                <a:lnTo>
                  <a:pt x="2844800" y="1777274"/>
                </a:lnTo>
                <a:lnTo>
                  <a:pt x="2514215" y="2349862"/>
                </a:lnTo>
                <a:lnTo>
                  <a:pt x="1853050" y="2349862"/>
                </a:lnTo>
                <a:lnTo>
                  <a:pt x="1522465" y="1777274"/>
                </a:lnTo>
                <a:lnTo>
                  <a:pt x="1853050" y="1204686"/>
                </a:lnTo>
                <a:close/>
                <a:moveTo>
                  <a:pt x="0" y="1204686"/>
                </a:moveTo>
                <a:lnTo>
                  <a:pt x="428941" y="1204686"/>
                </a:lnTo>
                <a:lnTo>
                  <a:pt x="759526" y="1777274"/>
                </a:lnTo>
                <a:lnTo>
                  <a:pt x="428941" y="2349862"/>
                </a:lnTo>
                <a:lnTo>
                  <a:pt x="0" y="2349862"/>
                </a:lnTo>
                <a:lnTo>
                  <a:pt x="0" y="1204686"/>
                </a:lnTo>
                <a:close/>
                <a:moveTo>
                  <a:pt x="806783" y="588557"/>
                </a:moveTo>
                <a:lnTo>
                  <a:pt x="1467950" y="588557"/>
                </a:lnTo>
                <a:lnTo>
                  <a:pt x="1798535" y="1161144"/>
                </a:lnTo>
                <a:lnTo>
                  <a:pt x="1467950" y="1733732"/>
                </a:lnTo>
                <a:lnTo>
                  <a:pt x="806783" y="1733732"/>
                </a:lnTo>
                <a:lnTo>
                  <a:pt x="476199" y="1161144"/>
                </a:lnTo>
                <a:lnTo>
                  <a:pt x="806783" y="588557"/>
                </a:lnTo>
                <a:close/>
                <a:moveTo>
                  <a:pt x="0" y="0"/>
                </a:moveTo>
                <a:lnTo>
                  <a:pt x="428941" y="0"/>
                </a:lnTo>
                <a:lnTo>
                  <a:pt x="759525" y="572588"/>
                </a:lnTo>
                <a:lnTo>
                  <a:pt x="428941" y="1145176"/>
                </a:lnTo>
                <a:lnTo>
                  <a:pt x="0" y="114517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defRPr sz="900" b="0" i="0" baseline="0">
                <a:latin typeface="IBM Plex Serif" panose="02060503050406000203" pitchFamily="18" charset="77"/>
              </a:defRPr>
            </a:lvl1pPr>
          </a:lstStyle>
          <a:p>
            <a:r>
              <a:rPr lang="en-US" dirty="0"/>
              <a:t>Drag / Drop image</a:t>
            </a:r>
          </a:p>
        </p:txBody>
      </p:sp>
      <p:sp>
        <p:nvSpPr>
          <p:cNvPr id="12" name="Text Placeholder 23">
            <a:extLst>
              <a:ext uri="{FF2B5EF4-FFF2-40B4-BE49-F238E27FC236}">
                <a16:creationId xmlns:a16="http://schemas.microsoft.com/office/drawing/2014/main" id="{52C42FB2-DFF5-B670-4152-53E3C5D74B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0840" y="3420292"/>
            <a:ext cx="4373971" cy="285067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600" b="0" i="0">
                <a:solidFill>
                  <a:schemeClr val="tx2"/>
                </a:solidFill>
                <a:latin typeface="IBM Plex Serif SemiBold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3" name="Text Placeholder 26">
            <a:extLst>
              <a:ext uri="{FF2B5EF4-FFF2-40B4-BE49-F238E27FC236}">
                <a16:creationId xmlns:a16="http://schemas.microsoft.com/office/drawing/2014/main" id="{97314FF1-141F-0418-E35B-3010D14CCC4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0840" y="513351"/>
            <a:ext cx="4872292" cy="917644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600" b="0" i="0" baseline="0">
                <a:solidFill>
                  <a:schemeClr val="tx2"/>
                </a:solidFill>
                <a:latin typeface="IBM Plex Serif Medium" panose="02060503050406000203" pitchFamily="18" charset="77"/>
                <a:ea typeface="Verdana" charset="0"/>
                <a:cs typeface="Verdana" charset="0"/>
              </a:defRPr>
            </a:lvl1pPr>
            <a:lvl2pPr marL="457189" indent="0">
              <a:buNone/>
              <a:defRPr sz="2000" b="1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914377" indent="0">
              <a:buNone/>
              <a:defRPr sz="2000" b="1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371566" indent="0">
              <a:buNone/>
              <a:defRPr sz="2000" b="1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828754" indent="0">
              <a:buNone/>
              <a:defRPr sz="2000" b="1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76393520-3EA2-44A5-471F-8A81DE33895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0840" y="1476969"/>
            <a:ext cx="4872291" cy="4571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rgbClr val="123F66"/>
                </a:solidFill>
                <a:latin typeface="IBM Plex Serif Light" panose="02060403050406000203" pitchFamily="18" charset="77"/>
                <a:ea typeface="Verdana" charset="0"/>
                <a:cs typeface="Verdana" charset="0"/>
              </a:defRPr>
            </a:lvl1pPr>
            <a:lvl2pPr marL="457189" indent="0">
              <a:buNone/>
              <a:defRPr sz="1200" b="0" i="1">
                <a:latin typeface="Verdana" charset="0"/>
                <a:ea typeface="Verdana" charset="0"/>
                <a:cs typeface="Verdana" charset="0"/>
              </a:defRPr>
            </a:lvl2pPr>
            <a:lvl3pPr marL="914377" indent="0">
              <a:buNone/>
              <a:defRPr sz="1200" b="0" i="1">
                <a:latin typeface="Verdana" charset="0"/>
                <a:ea typeface="Verdana" charset="0"/>
                <a:cs typeface="Verdana" charset="0"/>
              </a:defRPr>
            </a:lvl3pPr>
            <a:lvl4pPr marL="1371566" indent="0">
              <a:buNone/>
              <a:defRPr sz="1200" b="0" i="1">
                <a:latin typeface="Verdana" charset="0"/>
                <a:ea typeface="Verdana" charset="0"/>
                <a:cs typeface="Verdana" charset="0"/>
              </a:defRPr>
            </a:lvl4pPr>
            <a:lvl5pPr marL="1828754" indent="0">
              <a:buNone/>
              <a:defRPr sz="1200" b="0" i="1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 dirty="0"/>
              <a:t>Presentation Subtitle</a:t>
            </a:r>
          </a:p>
        </p:txBody>
      </p:sp>
      <p:sp>
        <p:nvSpPr>
          <p:cNvPr id="16" name="Text Placeholder 29">
            <a:extLst>
              <a:ext uri="{FF2B5EF4-FFF2-40B4-BE49-F238E27FC236}">
                <a16:creationId xmlns:a16="http://schemas.microsoft.com/office/drawing/2014/main" id="{2748385E-1ACB-1A1D-9C53-B2715EFA636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6850" y="3768080"/>
            <a:ext cx="4377961" cy="34883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 b="0" i="0" baseline="0">
                <a:solidFill>
                  <a:schemeClr val="tx2"/>
                </a:solidFill>
                <a:latin typeface="IBM Plex Serif Medium" panose="02060503050406000203" pitchFamily="18" charset="77"/>
                <a:ea typeface="Verdana" charset="0"/>
                <a:cs typeface="Verdana" charset="0"/>
              </a:defRPr>
            </a:lvl1pPr>
            <a:lvl2pPr marL="457189" indent="0">
              <a:buNone/>
              <a:defRPr sz="1200" b="0" i="1">
                <a:latin typeface="Verdana" charset="0"/>
                <a:ea typeface="Verdana" charset="0"/>
                <a:cs typeface="Verdana" charset="0"/>
              </a:defRPr>
            </a:lvl2pPr>
            <a:lvl3pPr marL="914377" indent="0">
              <a:buNone/>
              <a:defRPr sz="1200" b="0" i="1">
                <a:latin typeface="Verdana" charset="0"/>
                <a:ea typeface="Verdana" charset="0"/>
                <a:cs typeface="Verdana" charset="0"/>
              </a:defRPr>
            </a:lvl3pPr>
            <a:lvl4pPr marL="1371566" indent="0">
              <a:buNone/>
              <a:defRPr sz="1200" b="0" i="1">
                <a:latin typeface="Verdana" charset="0"/>
                <a:ea typeface="Verdana" charset="0"/>
                <a:cs typeface="Verdana" charset="0"/>
              </a:defRPr>
            </a:lvl4pPr>
            <a:lvl5pPr marL="1828754" indent="0">
              <a:buNone/>
              <a:defRPr sz="1200" b="0" i="1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 dirty="0"/>
              <a:t>Name of conference or meeting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3CD9F1A-5439-B85D-AC32-C1EDDA6AD2BF}"/>
              </a:ext>
            </a:extLst>
          </p:cNvPr>
          <p:cNvCxnSpPr/>
          <p:nvPr userDrawn="1"/>
        </p:nvCxnSpPr>
        <p:spPr>
          <a:xfrm>
            <a:off x="435430" y="1986194"/>
            <a:ext cx="605118" cy="0"/>
          </a:xfrm>
          <a:prstGeom prst="line">
            <a:avLst/>
          </a:prstGeom>
          <a:ln w="2540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29">
            <a:extLst>
              <a:ext uri="{FF2B5EF4-FFF2-40B4-BE49-F238E27FC236}">
                <a16:creationId xmlns:a16="http://schemas.microsoft.com/office/drawing/2014/main" id="{36001DA8-95C4-7F1F-49C7-6BBEE3ACEDC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4518" y="2223334"/>
            <a:ext cx="4149387" cy="95981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 i="0">
                <a:solidFill>
                  <a:schemeClr val="tx2"/>
                </a:solidFill>
                <a:latin typeface="IBM Plex Serif Light" panose="02060403050406000203" pitchFamily="18" charset="77"/>
                <a:ea typeface="Verdana" charset="0"/>
                <a:cs typeface="Verdana" charset="0"/>
              </a:defRPr>
            </a:lvl1pPr>
            <a:lvl2pPr marL="457189" indent="0">
              <a:buNone/>
              <a:defRPr sz="1200" b="0" i="1">
                <a:latin typeface="Verdana" charset="0"/>
                <a:ea typeface="Verdana" charset="0"/>
                <a:cs typeface="Verdana" charset="0"/>
              </a:defRPr>
            </a:lvl2pPr>
            <a:lvl3pPr marL="914377" indent="0">
              <a:buNone/>
              <a:defRPr sz="1200" b="0" i="1">
                <a:latin typeface="Verdana" charset="0"/>
                <a:ea typeface="Verdana" charset="0"/>
                <a:cs typeface="Verdana" charset="0"/>
              </a:defRPr>
            </a:lvl3pPr>
            <a:lvl4pPr marL="1371566" indent="0">
              <a:buNone/>
              <a:defRPr sz="1200" b="0" i="1">
                <a:latin typeface="Verdana" charset="0"/>
                <a:ea typeface="Verdana" charset="0"/>
                <a:cs typeface="Verdana" charset="0"/>
              </a:defRPr>
            </a:lvl4pPr>
            <a:lvl5pPr marL="1828754" indent="0">
              <a:buNone/>
              <a:defRPr sz="1200" b="0" i="1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 dirty="0"/>
              <a:t>First Last Name</a:t>
            </a:r>
          </a:p>
          <a:p>
            <a:pPr lvl="0"/>
            <a:r>
              <a:rPr lang="en-US" dirty="0"/>
              <a:t>First Last Name</a:t>
            </a:r>
          </a:p>
          <a:p>
            <a:pPr lvl="0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0546A08-7CD6-6FD0-704E-2693481173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058" b="27929"/>
          <a:stretch/>
        </p:blipFill>
        <p:spPr>
          <a:xfrm>
            <a:off x="81949" y="100301"/>
            <a:ext cx="2190315" cy="671869"/>
          </a:xfrm>
          <a:prstGeom prst="rect">
            <a:avLst/>
          </a:prstGeom>
        </p:spPr>
      </p:pic>
      <p:sp>
        <p:nvSpPr>
          <p:cNvPr id="23" name="Footer Placeholder 20">
            <a:extLst>
              <a:ext uri="{FF2B5EF4-FFF2-40B4-BE49-F238E27FC236}">
                <a16:creationId xmlns:a16="http://schemas.microsoft.com/office/drawing/2014/main" id="{D4858857-0495-0EFD-A504-F72907312445}"/>
              </a:ext>
            </a:extLst>
          </p:cNvPr>
          <p:cNvSpPr txBox="1">
            <a:spLocks/>
          </p:cNvSpPr>
          <p:nvPr userDrawn="1"/>
        </p:nvSpPr>
        <p:spPr>
          <a:xfrm>
            <a:off x="-3150" y="4879135"/>
            <a:ext cx="1482277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75" b="0" i="0" dirty="0">
                <a:solidFill>
                  <a:schemeClr val="tx1">
                    <a:lumMod val="60000"/>
                    <a:lumOff val="40000"/>
                  </a:schemeClr>
                </a:solidFill>
                <a:latin typeface="IBM Plex Serif" panose="02060503050406000203" pitchFamily="18" charset="77"/>
                <a:ea typeface="Verdana" charset="0"/>
                <a:cs typeface="Verdana" charset="0"/>
              </a:rPr>
              <a:t>Not for Third-Party Distribution</a:t>
            </a:r>
          </a:p>
        </p:txBody>
      </p:sp>
    </p:spTree>
    <p:extLst>
      <p:ext uri="{BB962C8B-B14F-4D97-AF65-F5344CB8AC3E}">
        <p14:creationId xmlns:p14="http://schemas.microsoft.com/office/powerpoint/2010/main" val="1173540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- Headline &amp; Bullets Right H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4D61064-4DB1-BD15-C7A3-92372C3ED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249" y="258612"/>
            <a:ext cx="8586521" cy="565041"/>
          </a:xfrm>
          <a:prstGeom prst="rect">
            <a:avLst/>
          </a:prstGeom>
        </p:spPr>
        <p:txBody>
          <a:bodyPr/>
          <a:lstStyle>
            <a:lvl1pPr algn="l">
              <a:defRPr sz="2400" b="0" i="0">
                <a:solidFill>
                  <a:schemeClr val="tx2"/>
                </a:solidFill>
                <a:latin typeface="IBM Plex Serif Medium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A3D2961-EB3D-980A-CEE4-6C00E3654F26}"/>
              </a:ext>
            </a:extLst>
          </p:cNvPr>
          <p:cNvCxnSpPr/>
          <p:nvPr userDrawn="1"/>
        </p:nvCxnSpPr>
        <p:spPr>
          <a:xfrm>
            <a:off x="418256" y="823653"/>
            <a:ext cx="806824" cy="0"/>
          </a:xfrm>
          <a:prstGeom prst="line">
            <a:avLst/>
          </a:prstGeom>
          <a:ln w="19050">
            <a:solidFill>
              <a:srgbClr val="39B9D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Hexagon 8">
            <a:extLst>
              <a:ext uri="{FF2B5EF4-FFF2-40B4-BE49-F238E27FC236}">
                <a16:creationId xmlns:a16="http://schemas.microsoft.com/office/drawing/2014/main" id="{E1217110-0C1C-C9B1-9CDF-EC9752CEE1F3}"/>
              </a:ext>
            </a:extLst>
          </p:cNvPr>
          <p:cNvSpPr/>
          <p:nvPr userDrawn="1"/>
        </p:nvSpPr>
        <p:spPr>
          <a:xfrm>
            <a:off x="7920860" y="2582033"/>
            <a:ext cx="1758272" cy="1535826"/>
          </a:xfrm>
          <a:prstGeom prst="hexagon">
            <a:avLst/>
          </a:prstGeom>
          <a:solidFill>
            <a:srgbClr val="113C6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latin typeface="IBM Plex Serif" panose="02060503050406000203" pitchFamily="18" charset="77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41D23050-5929-8DF2-02CD-6925B65518FE}"/>
              </a:ext>
            </a:extLst>
          </p:cNvPr>
          <p:cNvSpPr/>
          <p:nvPr userDrawn="1"/>
        </p:nvSpPr>
        <p:spPr>
          <a:xfrm>
            <a:off x="8541354" y="1276659"/>
            <a:ext cx="972041" cy="812113"/>
          </a:xfrm>
          <a:prstGeom prst="hexagon">
            <a:avLst/>
          </a:prstGeom>
          <a:solidFill>
            <a:srgbClr val="113C6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latin typeface="IBM Plex Serif" panose="02060503050406000203" pitchFamily="18" charset="77"/>
            </a:endParaRPr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3C48C6F5-2F08-4225-FC9C-F1EBF38B3826}"/>
              </a:ext>
            </a:extLst>
          </p:cNvPr>
          <p:cNvSpPr/>
          <p:nvPr userDrawn="1"/>
        </p:nvSpPr>
        <p:spPr>
          <a:xfrm>
            <a:off x="8077555" y="2048600"/>
            <a:ext cx="2979663" cy="2602693"/>
          </a:xfrm>
          <a:prstGeom prst="hexagon">
            <a:avLst/>
          </a:prstGeom>
          <a:solidFill>
            <a:srgbClr val="39B9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latin typeface="IBM Plex Serif" panose="02060503050406000203" pitchFamily="18" charset="77"/>
            </a:endParaRPr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DA70526E-D148-C5C6-5A70-0D2C608346C8}"/>
              </a:ext>
            </a:extLst>
          </p:cNvPr>
          <p:cNvSpPr/>
          <p:nvPr userDrawn="1"/>
        </p:nvSpPr>
        <p:spPr>
          <a:xfrm>
            <a:off x="7845793" y="1677461"/>
            <a:ext cx="887097" cy="741145"/>
          </a:xfrm>
          <a:prstGeom prst="hexagon">
            <a:avLst/>
          </a:prstGeom>
          <a:solidFill>
            <a:srgbClr val="F574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latin typeface="IBM Plex Serif" panose="02060503050406000203" pitchFamily="18" charset="77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2DF629B6-6548-B2A4-BD7D-B60D4710A9AF}"/>
              </a:ext>
            </a:extLst>
          </p:cNvPr>
          <p:cNvSpPr/>
          <p:nvPr userDrawn="1"/>
        </p:nvSpPr>
        <p:spPr>
          <a:xfrm>
            <a:off x="8301447" y="3747286"/>
            <a:ext cx="887097" cy="741145"/>
          </a:xfrm>
          <a:prstGeom prst="hexagon">
            <a:avLst/>
          </a:prstGeom>
          <a:solidFill>
            <a:srgbClr val="EEE828">
              <a:alpha val="63137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latin typeface="IBM Plex Serif" panose="02060503050406000203" pitchFamily="18" charset="77"/>
            </a:endParaRP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8603EC7-F799-D9C2-7C82-57E83B535B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84513" y="4795104"/>
            <a:ext cx="39816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 b="0" i="0">
                <a:solidFill>
                  <a:srgbClr val="686A6D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fld id="{CE2D536C-2A16-4D6A-A110-BA3B2EC48D2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47DCE0BF-61B3-A8B7-B66B-822C897B1F2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8256" y="1035906"/>
            <a:ext cx="8517514" cy="3517987"/>
          </a:xfrm>
          <a:prstGeom prst="rect">
            <a:avLst/>
          </a:prstGeom>
        </p:spPr>
        <p:txBody>
          <a:bodyPr/>
          <a:lstStyle>
            <a:lvl1pPr marL="228594" indent="-2285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Pct val="90000"/>
              <a:buFont typeface="ZapfDingbatsITC" charset="0"/>
              <a:buChar char="❯"/>
              <a:defRPr lang="en-US" sz="1800" b="0" i="0" smtClean="0">
                <a:solidFill>
                  <a:srgbClr val="123F66"/>
                </a:solidFill>
                <a:effectLst/>
                <a:latin typeface="IBM Plex Serif" panose="02060503050406000203" pitchFamily="18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32" marR="0" indent="-28574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25000"/>
              <a:buFont typeface="Arial" charset="0"/>
              <a:buChar char="•"/>
              <a:tabLst/>
              <a:defRPr lang="en-US" sz="1600" b="0" i="0" smtClean="0">
                <a:solidFill>
                  <a:srgbClr val="123F66"/>
                </a:solidFill>
                <a:effectLst/>
                <a:latin typeface="IBM Plex Serif" panose="02060503050406000203" pitchFamily="18" charset="77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00127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/>
              </a:buClr>
              <a:buFont typeface="Verdana" panose="020B0604030504040204" pitchFamily="34" charset="0"/>
              <a:buChar char="–"/>
              <a:defRPr sz="1400" b="0" i="0">
                <a:solidFill>
                  <a:srgbClr val="123F66"/>
                </a:solidFill>
                <a:latin typeface="IBM Plex Serif" panose="02060503050406000203" pitchFamily="18" charset="77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200" b="0" i="0">
                <a:solidFill>
                  <a:schemeClr val="tx2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4pPr>
            <a:lvl5pPr marL="1371566" indent="0">
              <a:buFont typeface="Wingdings" pitchFamily="2" charset="2"/>
              <a:buNone/>
              <a:defRPr sz="1000" b="0" i="0">
                <a:solidFill>
                  <a:schemeClr val="accent1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 dirty="0"/>
              <a:t>Lorem ipsum dolor sit amet, consectetuer adipiscing elit. </a:t>
            </a:r>
          </a:p>
          <a:p>
            <a:pPr lvl="1"/>
            <a:r>
              <a:rPr lang="en-US" dirty="0"/>
              <a:t>Lorem Ipsum</a:t>
            </a:r>
          </a:p>
          <a:p>
            <a:pPr lvl="2"/>
            <a:r>
              <a:rPr lang="en-US" dirty="0"/>
              <a:t>Lorem Ipsum</a:t>
            </a:r>
          </a:p>
          <a:p>
            <a:pPr lvl="3"/>
            <a:r>
              <a:rPr lang="en-US" dirty="0"/>
              <a:t>   Lorem Ipsum</a:t>
            </a:r>
          </a:p>
          <a:p>
            <a:pPr lvl="2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524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8D1E0B4-540B-C633-966D-5C838038FC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84513" y="4795104"/>
            <a:ext cx="39816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 b="0" i="0">
                <a:solidFill>
                  <a:srgbClr val="686A6D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fld id="{CE2D536C-2A16-4D6A-A110-BA3B2EC48D2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629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(No Imager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4D61064-4DB1-BD15-C7A3-92372C3ED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249" y="258612"/>
            <a:ext cx="8586521" cy="565041"/>
          </a:xfrm>
          <a:prstGeom prst="rect">
            <a:avLst/>
          </a:prstGeom>
        </p:spPr>
        <p:txBody>
          <a:bodyPr/>
          <a:lstStyle>
            <a:lvl1pPr algn="l">
              <a:defRPr sz="2400" b="0" i="0">
                <a:solidFill>
                  <a:schemeClr val="tx2"/>
                </a:solidFill>
                <a:latin typeface="IBM Plex Serif Medium" panose="02060503050406000203" pitchFamily="18" charset="77"/>
                <a:ea typeface="Verdana" charset="0"/>
                <a:cs typeface="IBM Plex Serif Medium" panose="02060503050406000203" pitchFamily="18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A3D2961-EB3D-980A-CEE4-6C00E3654F26}"/>
              </a:ext>
            </a:extLst>
          </p:cNvPr>
          <p:cNvCxnSpPr/>
          <p:nvPr userDrawn="1"/>
        </p:nvCxnSpPr>
        <p:spPr>
          <a:xfrm>
            <a:off x="418256" y="823653"/>
            <a:ext cx="806824" cy="0"/>
          </a:xfrm>
          <a:prstGeom prst="line">
            <a:avLst/>
          </a:prstGeom>
          <a:ln w="19050">
            <a:solidFill>
              <a:srgbClr val="39B9D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8D1E0B4-540B-C633-966D-5C838038FC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84513" y="4795104"/>
            <a:ext cx="39816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 b="0" i="0">
                <a:solidFill>
                  <a:srgbClr val="686A6D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fld id="{CE2D536C-2A16-4D6A-A110-BA3B2EC48D2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479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- Headline &amp; Bullets (No Imager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4D61064-4DB1-BD15-C7A3-92372C3ED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249" y="258612"/>
            <a:ext cx="8586521" cy="565041"/>
          </a:xfrm>
          <a:prstGeom prst="rect">
            <a:avLst/>
          </a:prstGeom>
        </p:spPr>
        <p:txBody>
          <a:bodyPr/>
          <a:lstStyle>
            <a:lvl1pPr algn="l">
              <a:defRPr sz="2400" b="0" i="0">
                <a:solidFill>
                  <a:schemeClr val="tx2"/>
                </a:solidFill>
                <a:latin typeface="IBM Plex Serif Medium" panose="02060503050406000203" pitchFamily="18" charset="77"/>
                <a:ea typeface="Verdana" charset="0"/>
                <a:cs typeface="IBM Plex Serif Medium" panose="02060503050406000203" pitchFamily="18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A3D2961-EB3D-980A-CEE4-6C00E3654F26}"/>
              </a:ext>
            </a:extLst>
          </p:cNvPr>
          <p:cNvCxnSpPr/>
          <p:nvPr userDrawn="1"/>
        </p:nvCxnSpPr>
        <p:spPr>
          <a:xfrm>
            <a:off x="418256" y="823653"/>
            <a:ext cx="806824" cy="0"/>
          </a:xfrm>
          <a:prstGeom prst="line">
            <a:avLst/>
          </a:prstGeom>
          <a:ln w="19050">
            <a:solidFill>
              <a:srgbClr val="39B9D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FB084425-9172-6C2E-9703-0D3739D281C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8256" y="1035906"/>
            <a:ext cx="8517514" cy="3517987"/>
          </a:xfrm>
          <a:prstGeom prst="rect">
            <a:avLst/>
          </a:prstGeom>
        </p:spPr>
        <p:txBody>
          <a:bodyPr/>
          <a:lstStyle>
            <a:lvl1pPr marL="228594" indent="-2285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Pct val="90000"/>
              <a:buFont typeface="ZapfDingbatsITC" charset="0"/>
              <a:buChar char="❯"/>
              <a:defRPr lang="en-US" sz="1800" b="0" i="0" smtClean="0">
                <a:solidFill>
                  <a:srgbClr val="123F66"/>
                </a:solidFill>
                <a:effectLst/>
                <a:latin typeface="IBM Plex Serif" panose="02060503050406000203" pitchFamily="18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32" marR="0" indent="-28574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25000"/>
              <a:buFont typeface="Arial" charset="0"/>
              <a:buChar char="•"/>
              <a:tabLst/>
              <a:defRPr lang="en-US" sz="1600" b="0" i="0" smtClean="0">
                <a:solidFill>
                  <a:srgbClr val="123F66"/>
                </a:solidFill>
                <a:effectLst/>
                <a:latin typeface="IBM Plex Serif" panose="02060503050406000203" pitchFamily="18" charset="77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00127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/>
              </a:buClr>
              <a:buFont typeface="Verdana" panose="020B0604030504040204" pitchFamily="34" charset="0"/>
              <a:buChar char="–"/>
              <a:defRPr sz="1400" b="0" i="0">
                <a:solidFill>
                  <a:srgbClr val="123F66"/>
                </a:solidFill>
                <a:latin typeface="IBM Plex Serif" panose="02060503050406000203" pitchFamily="18" charset="77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200" b="0" i="0">
                <a:solidFill>
                  <a:schemeClr val="tx2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4pPr>
            <a:lvl5pPr marL="1371566" indent="0">
              <a:buFont typeface="Wingdings" pitchFamily="2" charset="2"/>
              <a:buNone/>
              <a:defRPr sz="1000" b="0" i="0">
                <a:solidFill>
                  <a:schemeClr val="accent1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 dirty="0"/>
              <a:t>Lorem ipsum dolor sit amet, consectetuer adipiscing elit. </a:t>
            </a:r>
          </a:p>
          <a:p>
            <a:pPr lvl="1"/>
            <a:r>
              <a:rPr lang="en-US" dirty="0"/>
              <a:t>Lorem Ipsum</a:t>
            </a:r>
          </a:p>
          <a:p>
            <a:pPr lvl="2"/>
            <a:r>
              <a:rPr lang="en-US" dirty="0"/>
              <a:t>Lorem Ipsum</a:t>
            </a:r>
          </a:p>
          <a:p>
            <a:pPr lvl="3"/>
            <a:r>
              <a:rPr lang="en-US" dirty="0"/>
              <a:t>   Lorem Ipsum</a:t>
            </a:r>
          </a:p>
          <a:p>
            <a:pPr lvl="2"/>
            <a:endParaRPr lang="en-US" dirty="0"/>
          </a:p>
          <a:p>
            <a:pPr lvl="0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8D1E0B4-540B-C633-966D-5C838038FC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84513" y="4795104"/>
            <a:ext cx="39816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 b="0" i="0">
                <a:solidFill>
                  <a:srgbClr val="686A6D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fld id="{CE2D536C-2A16-4D6A-A110-BA3B2EC48D2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081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Headline &amp; Bullets Right H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4D61064-4DB1-BD15-C7A3-92372C3ED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249" y="258612"/>
            <a:ext cx="8586521" cy="565041"/>
          </a:xfrm>
          <a:prstGeom prst="rect">
            <a:avLst/>
          </a:prstGeom>
        </p:spPr>
        <p:txBody>
          <a:bodyPr/>
          <a:lstStyle>
            <a:lvl1pPr algn="l">
              <a:defRPr sz="2400" b="0" i="0">
                <a:solidFill>
                  <a:schemeClr val="tx2"/>
                </a:solidFill>
                <a:latin typeface="IBM Plex Serif Medium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A3D2961-EB3D-980A-CEE4-6C00E3654F26}"/>
              </a:ext>
            </a:extLst>
          </p:cNvPr>
          <p:cNvCxnSpPr/>
          <p:nvPr userDrawn="1"/>
        </p:nvCxnSpPr>
        <p:spPr>
          <a:xfrm>
            <a:off x="418256" y="823653"/>
            <a:ext cx="806824" cy="0"/>
          </a:xfrm>
          <a:prstGeom prst="line">
            <a:avLst/>
          </a:prstGeom>
          <a:ln w="19050">
            <a:solidFill>
              <a:srgbClr val="39B9D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Hexagon 8">
            <a:extLst>
              <a:ext uri="{FF2B5EF4-FFF2-40B4-BE49-F238E27FC236}">
                <a16:creationId xmlns:a16="http://schemas.microsoft.com/office/drawing/2014/main" id="{E1217110-0C1C-C9B1-9CDF-EC9752CEE1F3}"/>
              </a:ext>
            </a:extLst>
          </p:cNvPr>
          <p:cNvSpPr/>
          <p:nvPr userDrawn="1"/>
        </p:nvSpPr>
        <p:spPr>
          <a:xfrm>
            <a:off x="7920860" y="2582033"/>
            <a:ext cx="1758272" cy="1535826"/>
          </a:xfrm>
          <a:prstGeom prst="hexagon">
            <a:avLst/>
          </a:prstGeom>
          <a:solidFill>
            <a:srgbClr val="113C6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latin typeface="IBM Plex Serif" panose="02060503050406000203" pitchFamily="18" charset="77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41D23050-5929-8DF2-02CD-6925B65518FE}"/>
              </a:ext>
            </a:extLst>
          </p:cNvPr>
          <p:cNvSpPr/>
          <p:nvPr userDrawn="1"/>
        </p:nvSpPr>
        <p:spPr>
          <a:xfrm>
            <a:off x="8541354" y="1276659"/>
            <a:ext cx="972041" cy="812113"/>
          </a:xfrm>
          <a:prstGeom prst="hexagon">
            <a:avLst/>
          </a:prstGeom>
          <a:solidFill>
            <a:srgbClr val="113C6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latin typeface="IBM Plex Serif" panose="02060503050406000203" pitchFamily="18" charset="77"/>
            </a:endParaRPr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3C48C6F5-2F08-4225-FC9C-F1EBF38B3826}"/>
              </a:ext>
            </a:extLst>
          </p:cNvPr>
          <p:cNvSpPr/>
          <p:nvPr userDrawn="1"/>
        </p:nvSpPr>
        <p:spPr>
          <a:xfrm>
            <a:off x="8077555" y="2048600"/>
            <a:ext cx="2979663" cy="2602693"/>
          </a:xfrm>
          <a:prstGeom prst="hexagon">
            <a:avLst/>
          </a:prstGeom>
          <a:solidFill>
            <a:srgbClr val="39B9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latin typeface="IBM Plex Serif" panose="02060503050406000203" pitchFamily="18" charset="77"/>
            </a:endParaRPr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DA70526E-D148-C5C6-5A70-0D2C608346C8}"/>
              </a:ext>
            </a:extLst>
          </p:cNvPr>
          <p:cNvSpPr/>
          <p:nvPr userDrawn="1"/>
        </p:nvSpPr>
        <p:spPr>
          <a:xfrm>
            <a:off x="7845793" y="1677461"/>
            <a:ext cx="887097" cy="741145"/>
          </a:xfrm>
          <a:prstGeom prst="hexagon">
            <a:avLst/>
          </a:prstGeom>
          <a:solidFill>
            <a:srgbClr val="F574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latin typeface="IBM Plex Serif" panose="02060503050406000203" pitchFamily="18" charset="77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2DF629B6-6548-B2A4-BD7D-B60D4710A9AF}"/>
              </a:ext>
            </a:extLst>
          </p:cNvPr>
          <p:cNvSpPr/>
          <p:nvPr userDrawn="1"/>
        </p:nvSpPr>
        <p:spPr>
          <a:xfrm>
            <a:off x="8301447" y="3747286"/>
            <a:ext cx="887097" cy="741145"/>
          </a:xfrm>
          <a:prstGeom prst="hexagon">
            <a:avLst/>
          </a:prstGeom>
          <a:solidFill>
            <a:srgbClr val="EEE828">
              <a:alpha val="63137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latin typeface="IBM Plex Serif" panose="02060503050406000203" pitchFamily="18" charset="77"/>
            </a:endParaRP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8603EC7-F799-D9C2-7C82-57E83B535B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84513" y="4795104"/>
            <a:ext cx="39816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 b="0" i="0">
                <a:solidFill>
                  <a:srgbClr val="686A6D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fld id="{CE2D536C-2A16-4D6A-A110-BA3B2EC48D2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47DCE0BF-61B3-A8B7-B66B-822C897B1F2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8256" y="1035906"/>
            <a:ext cx="8517514" cy="3517987"/>
          </a:xfrm>
          <a:prstGeom prst="rect">
            <a:avLst/>
          </a:prstGeom>
        </p:spPr>
        <p:txBody>
          <a:bodyPr/>
          <a:lstStyle>
            <a:lvl1pPr marL="228594" indent="-2285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Pct val="90000"/>
              <a:buFont typeface="ZapfDingbatsITC" charset="0"/>
              <a:buChar char="❯"/>
              <a:defRPr lang="en-US" sz="1800" b="0" i="0" smtClean="0">
                <a:solidFill>
                  <a:srgbClr val="123F66"/>
                </a:solidFill>
                <a:effectLst/>
                <a:latin typeface="IBM Plex Serif" panose="02060503050406000203" pitchFamily="18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32" marR="0" indent="-28574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25000"/>
              <a:buFont typeface="Arial" charset="0"/>
              <a:buChar char="•"/>
              <a:tabLst/>
              <a:defRPr lang="en-US" sz="1600" b="0" i="0" smtClean="0">
                <a:solidFill>
                  <a:srgbClr val="123F66"/>
                </a:solidFill>
                <a:effectLst/>
                <a:latin typeface="IBM Plex Serif" panose="02060503050406000203" pitchFamily="18" charset="77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00127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/>
              </a:buClr>
              <a:buFont typeface="Verdana" panose="020B0604030504040204" pitchFamily="34" charset="0"/>
              <a:buChar char="–"/>
              <a:defRPr sz="1400" b="0" i="0">
                <a:solidFill>
                  <a:srgbClr val="123F66"/>
                </a:solidFill>
                <a:latin typeface="IBM Plex Serif" panose="02060503050406000203" pitchFamily="18" charset="77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200" b="0" i="0">
                <a:solidFill>
                  <a:schemeClr val="tx2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4pPr>
            <a:lvl5pPr marL="1371566" indent="0">
              <a:buFont typeface="Wingdings" pitchFamily="2" charset="2"/>
              <a:buNone/>
              <a:defRPr sz="1000" b="0" i="0">
                <a:solidFill>
                  <a:schemeClr val="accent1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 dirty="0"/>
              <a:t>Lorem ipsum dolor sit amet, consectetuer adipiscing elit. </a:t>
            </a:r>
          </a:p>
          <a:p>
            <a:pPr lvl="1"/>
            <a:r>
              <a:rPr lang="en-US" dirty="0"/>
              <a:t>Lorem Ipsum</a:t>
            </a:r>
          </a:p>
          <a:p>
            <a:pPr lvl="2"/>
            <a:r>
              <a:rPr lang="en-US" dirty="0"/>
              <a:t>Lorem Ipsum</a:t>
            </a:r>
          </a:p>
          <a:p>
            <a:pPr lvl="3"/>
            <a:r>
              <a:rPr lang="en-US" dirty="0"/>
              <a:t>   Lorem Ipsum</a:t>
            </a:r>
          </a:p>
          <a:p>
            <a:pPr lvl="2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620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Headline &amp; Bullets Lower Right H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66022F29-DBB1-4F93-C366-0A96D267FCBD}"/>
              </a:ext>
            </a:extLst>
          </p:cNvPr>
          <p:cNvGrpSpPr/>
          <p:nvPr userDrawn="1"/>
        </p:nvGrpSpPr>
        <p:grpSpPr>
          <a:xfrm>
            <a:off x="6088618" y="3105722"/>
            <a:ext cx="4214074" cy="3076880"/>
            <a:chOff x="10018544" y="5556516"/>
            <a:chExt cx="2720552" cy="1986394"/>
          </a:xfrm>
        </p:grpSpPr>
        <p:sp>
          <p:nvSpPr>
            <p:cNvPr id="14" name="Hexagon 13">
              <a:extLst>
                <a:ext uri="{FF2B5EF4-FFF2-40B4-BE49-F238E27FC236}">
                  <a16:creationId xmlns:a16="http://schemas.microsoft.com/office/drawing/2014/main" id="{DB8D8845-D703-F3BA-3198-150BF75E841F}"/>
                </a:ext>
              </a:extLst>
            </p:cNvPr>
            <p:cNvSpPr/>
            <p:nvPr/>
          </p:nvSpPr>
          <p:spPr>
            <a:xfrm flipH="1">
              <a:off x="10018544" y="6105281"/>
              <a:ext cx="1237839" cy="1081235"/>
            </a:xfrm>
            <a:prstGeom prst="hexagon">
              <a:avLst/>
            </a:prstGeom>
            <a:solidFill>
              <a:srgbClr val="113C6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0" i="0" dirty="0">
                <a:latin typeface="IBM Plex Serif" panose="02060503050406000203" pitchFamily="18" charset="77"/>
              </a:endParaRPr>
            </a:p>
          </p:txBody>
        </p:sp>
        <p:sp>
          <p:nvSpPr>
            <p:cNvPr id="15" name="Hexagon 14">
              <a:extLst>
                <a:ext uri="{FF2B5EF4-FFF2-40B4-BE49-F238E27FC236}">
                  <a16:creationId xmlns:a16="http://schemas.microsoft.com/office/drawing/2014/main" id="{B02B5E1D-607A-E5F9-CF6B-DDF9101F932A}"/>
                </a:ext>
              </a:extLst>
            </p:cNvPr>
            <p:cNvSpPr/>
            <p:nvPr/>
          </p:nvSpPr>
          <p:spPr>
            <a:xfrm flipH="1">
              <a:off x="11220957" y="5556516"/>
              <a:ext cx="1518139" cy="1326073"/>
            </a:xfrm>
            <a:prstGeom prst="hexagon">
              <a:avLst/>
            </a:prstGeom>
            <a:solidFill>
              <a:srgbClr val="F5742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0" i="0" dirty="0">
                <a:latin typeface="IBM Plex Serif" panose="02060503050406000203" pitchFamily="18" charset="77"/>
              </a:endParaRPr>
            </a:p>
          </p:txBody>
        </p:sp>
        <p:sp>
          <p:nvSpPr>
            <p:cNvPr id="16" name="Hexagon 15">
              <a:extLst>
                <a:ext uri="{FF2B5EF4-FFF2-40B4-BE49-F238E27FC236}">
                  <a16:creationId xmlns:a16="http://schemas.microsoft.com/office/drawing/2014/main" id="{F7C30AE7-B422-637B-A2E6-6406F4D14086}"/>
                </a:ext>
              </a:extLst>
            </p:cNvPr>
            <p:cNvSpPr/>
            <p:nvPr/>
          </p:nvSpPr>
          <p:spPr>
            <a:xfrm flipH="1">
              <a:off x="10042855" y="6216837"/>
              <a:ext cx="1518139" cy="1326073"/>
            </a:xfrm>
            <a:prstGeom prst="hexagon">
              <a:avLst/>
            </a:prstGeom>
            <a:solidFill>
              <a:srgbClr val="39B9D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0" i="0" dirty="0">
                <a:latin typeface="IBM Plex Serif" panose="02060503050406000203" pitchFamily="18" charset="77"/>
              </a:endParaRPr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14D61064-4DB1-BD15-C7A3-92372C3ED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249" y="258612"/>
            <a:ext cx="8327823" cy="565041"/>
          </a:xfrm>
          <a:prstGeom prst="rect">
            <a:avLst/>
          </a:prstGeom>
        </p:spPr>
        <p:txBody>
          <a:bodyPr/>
          <a:lstStyle>
            <a:lvl1pPr algn="l">
              <a:defRPr sz="2400" b="0" i="0">
                <a:solidFill>
                  <a:schemeClr val="tx2"/>
                </a:solidFill>
                <a:latin typeface="IBM Plex Serif Medium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id="{943434B9-21F8-DB05-787F-C89FE33A50D7}"/>
              </a:ext>
            </a:extLst>
          </p:cNvPr>
          <p:cNvSpPr/>
          <p:nvPr userDrawn="1"/>
        </p:nvSpPr>
        <p:spPr>
          <a:xfrm>
            <a:off x="7488167" y="3387400"/>
            <a:ext cx="887097" cy="741145"/>
          </a:xfrm>
          <a:prstGeom prst="hexagon">
            <a:avLst/>
          </a:prstGeom>
          <a:solidFill>
            <a:srgbClr val="EEE828">
              <a:alpha val="63137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latin typeface="IBM Plex Serif" panose="02060503050406000203" pitchFamily="18" charset="77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A3D2961-EB3D-980A-CEE4-6C00E3654F26}"/>
              </a:ext>
            </a:extLst>
          </p:cNvPr>
          <p:cNvCxnSpPr/>
          <p:nvPr userDrawn="1"/>
        </p:nvCxnSpPr>
        <p:spPr>
          <a:xfrm>
            <a:off x="418256" y="823653"/>
            <a:ext cx="806824" cy="0"/>
          </a:xfrm>
          <a:prstGeom prst="line">
            <a:avLst/>
          </a:prstGeom>
          <a:ln w="19050">
            <a:solidFill>
              <a:srgbClr val="39B9D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B0623162-6976-E581-C38D-50C4A2D736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8256" y="1035906"/>
            <a:ext cx="8517514" cy="3517987"/>
          </a:xfrm>
          <a:prstGeom prst="rect">
            <a:avLst/>
          </a:prstGeom>
        </p:spPr>
        <p:txBody>
          <a:bodyPr/>
          <a:lstStyle>
            <a:lvl1pPr marL="228594" indent="-2285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Pct val="90000"/>
              <a:buFont typeface="ZapfDingbatsITC" charset="0"/>
              <a:buChar char="❯"/>
              <a:defRPr lang="en-US" sz="1800" b="0" i="0" smtClean="0">
                <a:solidFill>
                  <a:srgbClr val="123F66"/>
                </a:solidFill>
                <a:effectLst/>
                <a:latin typeface="IBM Plex Serif" panose="02060503050406000203" pitchFamily="18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32" marR="0" indent="-28574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25000"/>
              <a:buFont typeface="Arial" charset="0"/>
              <a:buChar char="•"/>
              <a:tabLst/>
              <a:defRPr lang="en-US" sz="1600" b="0" i="0" smtClean="0">
                <a:solidFill>
                  <a:srgbClr val="123F66"/>
                </a:solidFill>
                <a:effectLst/>
                <a:latin typeface="IBM Plex Serif" panose="02060503050406000203" pitchFamily="18" charset="77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00127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/>
              </a:buClr>
              <a:buFont typeface="Verdana" panose="020B0604030504040204" pitchFamily="34" charset="0"/>
              <a:buChar char="–"/>
              <a:defRPr sz="1400" b="0" i="0">
                <a:solidFill>
                  <a:srgbClr val="123F66"/>
                </a:solidFill>
                <a:latin typeface="IBM Plex Serif" panose="02060503050406000203" pitchFamily="18" charset="77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200" b="0" i="0">
                <a:solidFill>
                  <a:schemeClr val="tx2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4pPr>
            <a:lvl5pPr marL="1371566" indent="0">
              <a:buFont typeface="Wingdings" pitchFamily="2" charset="2"/>
              <a:buNone/>
              <a:defRPr sz="1000" b="0" i="0">
                <a:solidFill>
                  <a:schemeClr val="accent1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 dirty="0"/>
              <a:t>Lorem ipsum dolor sit amet, consectetuer adipiscing elit. </a:t>
            </a:r>
          </a:p>
          <a:p>
            <a:pPr lvl="1"/>
            <a:r>
              <a:rPr lang="en-US" dirty="0"/>
              <a:t>Lorem Ipsum</a:t>
            </a:r>
          </a:p>
          <a:p>
            <a:pPr lvl="2"/>
            <a:r>
              <a:rPr lang="en-US" dirty="0"/>
              <a:t>Lorem Ipsum</a:t>
            </a:r>
          </a:p>
          <a:p>
            <a:pPr lvl="3"/>
            <a:r>
              <a:rPr lang="en-US" dirty="0"/>
              <a:t>   Lorem Ipsum</a:t>
            </a:r>
          </a:p>
          <a:p>
            <a:pPr lvl="2"/>
            <a:endParaRPr lang="en-US" dirty="0"/>
          </a:p>
          <a:p>
            <a:pPr lvl="0"/>
            <a:endParaRPr lang="en-US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DCE37F0E-197D-4610-0BD8-4F127C2FAB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87208" y="4795104"/>
            <a:ext cx="39816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 b="0" i="0">
                <a:solidFill>
                  <a:srgbClr val="686A6D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1pPr>
          </a:lstStyle>
          <a:p>
            <a:fld id="{CE2D536C-2A16-4D6A-A110-BA3B2EC48D2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C0BE634-4240-65B3-89FD-D9FFCA58C4C1}"/>
              </a:ext>
            </a:extLst>
          </p:cNvPr>
          <p:cNvCxnSpPr/>
          <p:nvPr userDrawn="1"/>
        </p:nvCxnSpPr>
        <p:spPr>
          <a:xfrm>
            <a:off x="8622451" y="4864623"/>
            <a:ext cx="120616" cy="0"/>
          </a:xfrm>
          <a:prstGeom prst="line">
            <a:avLst/>
          </a:prstGeom>
          <a:ln w="22225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6763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1471F601-691C-BE84-88D0-7B41607EF9D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615" y="2903904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146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7" r:id="rId3"/>
    <p:sldLayoutId id="2147483875" r:id="rId4"/>
  </p:sldLayoutIdLst>
  <p:hf hdr="0" ft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23EC81C0-D664-639C-6F50-E2FE06BF16B8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615" y="2903904"/>
            <a:ext cx="3657600" cy="2743200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8622451" y="4864623"/>
            <a:ext cx="120616" cy="0"/>
          </a:xfrm>
          <a:prstGeom prst="line">
            <a:avLst/>
          </a:prstGeom>
          <a:ln w="22225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BB06431-CDFE-CAAD-60F5-975980765CA7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690" y="4661303"/>
            <a:ext cx="536617" cy="449685"/>
          </a:xfrm>
          <a:prstGeom prst="rect">
            <a:avLst/>
          </a:prstGeom>
        </p:spPr>
      </p:pic>
      <p:sp>
        <p:nvSpPr>
          <p:cNvPr id="8" name="Text Placeholder 2"/>
          <p:cNvSpPr txBox="1">
            <a:spLocks/>
          </p:cNvSpPr>
          <p:nvPr userDrawn="1"/>
        </p:nvSpPr>
        <p:spPr>
          <a:xfrm>
            <a:off x="7708545" y="0"/>
            <a:ext cx="1435460" cy="200215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 marL="0" indent="0" algn="l" defTabSz="342892" rtl="0" eaLnBrk="1" latinLnBrk="0" hangingPunct="1">
              <a:spcBef>
                <a:spcPct val="20000"/>
              </a:spcBef>
              <a:buFont typeface="Arial"/>
              <a:buNone/>
              <a:defRPr sz="650" kern="1200" baseline="0">
                <a:solidFill>
                  <a:srgbClr val="8A8A8A"/>
                </a:solidFill>
                <a:latin typeface="+mn-lt"/>
                <a:ea typeface="+mn-ea"/>
                <a:cs typeface="+mn-cs"/>
              </a:defRPr>
            </a:lvl1pPr>
            <a:lvl2pPr marL="557199" indent="-214308" algn="l" defTabSz="342892" rtl="0" eaLnBrk="1" latinLnBrk="0" hangingPunct="1">
              <a:spcBef>
                <a:spcPct val="20000"/>
              </a:spcBef>
              <a:buFont typeface="Arial"/>
              <a:buChar char="–"/>
              <a:defRPr sz="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342892" rtl="0" eaLnBrk="1" latinLnBrk="0" hangingPunct="1">
              <a:spcBef>
                <a:spcPct val="20000"/>
              </a:spcBef>
              <a:buFont typeface="Arial"/>
              <a:buChar char="–"/>
              <a:defRPr sz="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342892" rtl="0" eaLnBrk="1" latinLnBrk="0" hangingPunct="1">
              <a:spcBef>
                <a:spcPct val="20000"/>
              </a:spcBef>
              <a:buFont typeface="Arial"/>
              <a:buChar char="»"/>
              <a:defRPr sz="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Not for Third-Party Distribution</a:t>
            </a:r>
          </a:p>
        </p:txBody>
      </p:sp>
    </p:spTree>
    <p:extLst>
      <p:ext uri="{BB962C8B-B14F-4D97-AF65-F5344CB8AC3E}">
        <p14:creationId xmlns:p14="http://schemas.microsoft.com/office/powerpoint/2010/main" val="650340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70" r:id="rId2"/>
    <p:sldLayoutId id="2147483871" r:id="rId3"/>
    <p:sldLayoutId id="2147483858" r:id="rId4"/>
    <p:sldLayoutId id="2147483859" r:id="rId5"/>
    <p:sldLayoutId id="2147483856" r:id="rId6"/>
    <p:sldLayoutId id="2147483866" r:id="rId7"/>
    <p:sldLayoutId id="2147483869" r:id="rId8"/>
    <p:sldLayoutId id="2147483868" r:id="rId9"/>
    <p:sldLayoutId id="2147483867" r:id="rId10"/>
    <p:sldLayoutId id="2147483857" r:id="rId11"/>
    <p:sldLayoutId id="2147483829" r:id="rId12"/>
    <p:sldLayoutId id="2147483816" r:id="rId13"/>
    <p:sldLayoutId id="2147483817" r:id="rId14"/>
    <p:sldLayoutId id="2147483872" r:id="rId15"/>
  </p:sldLayoutIdLst>
  <p:hf hdr="0" ftr="0" dt="0"/>
  <p:txStyles>
    <p:titleStyle>
      <a:lvl1pPr algn="ctr" defTabSz="342892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68" indent="-257168" algn="l" defTabSz="342892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9" indent="-214308" algn="l" defTabSz="342892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342892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342892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342892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E824F9C6-8024-F727-3231-849819FE6DB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615" y="2903904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501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62" r:id="rId2"/>
    <p:sldLayoutId id="2147483864" r:id="rId3"/>
  </p:sldLayoutIdLst>
  <p:hf hdr="0" ft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5403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860" r:id="rId2"/>
    <p:sldLayoutId id="2147483861" r:id="rId3"/>
    <p:sldLayoutId id="2147483874" r:id="rId4"/>
  </p:sldLayoutIdLst>
  <p:hf hdr="0" ft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jpeg"/><Relationship Id="rId7" Type="http://schemas.microsoft.com/office/2007/relationships/hdphoto" Target="../media/hdphoto1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1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336850" y="4274573"/>
            <a:ext cx="4373971" cy="285067"/>
          </a:xfrm>
        </p:spPr>
        <p:txBody>
          <a:bodyPr/>
          <a:lstStyle/>
          <a:p>
            <a:r>
              <a:rPr lang="en-US" dirty="0"/>
              <a:t>February 15, 2024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354518" y="294116"/>
            <a:ext cx="4872292" cy="917644"/>
          </a:xfrm>
        </p:spPr>
        <p:txBody>
          <a:bodyPr/>
          <a:lstStyle/>
          <a:p>
            <a:r>
              <a:rPr lang="en-US" dirty="0"/>
              <a:t>City of Carmel-by-the-Sea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9"/>
          </p:nvPr>
        </p:nvSpPr>
        <p:spPr>
          <a:xfrm>
            <a:off x="250059" y="1366157"/>
            <a:ext cx="4872291" cy="457103"/>
          </a:xfrm>
        </p:spPr>
        <p:txBody>
          <a:bodyPr/>
          <a:lstStyle/>
          <a:p>
            <a:r>
              <a:rPr lang="en-US" dirty="0"/>
              <a:t>Task 3: Shoreline and Beach Erosion Exposure with Sea Level Rise</a:t>
            </a:r>
          </a:p>
          <a:p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332860" y="4547280"/>
            <a:ext cx="4377961" cy="348835"/>
          </a:xfrm>
        </p:spPr>
        <p:txBody>
          <a:bodyPr/>
          <a:lstStyle/>
          <a:p>
            <a:r>
              <a:rPr lang="en-US" dirty="0"/>
              <a:t>Climate Committee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0"/>
          </p:nvPr>
        </p:nvSpPr>
        <p:spPr>
          <a:xfrm>
            <a:off x="340840" y="3172220"/>
            <a:ext cx="4149387" cy="959819"/>
          </a:xfrm>
        </p:spPr>
        <p:txBody>
          <a:bodyPr/>
          <a:lstStyle/>
          <a:p>
            <a:r>
              <a:rPr lang="en-US" dirty="0"/>
              <a:t>David Revell, PhD</a:t>
            </a:r>
          </a:p>
          <a:p>
            <a:r>
              <a:rPr lang="en-US" dirty="0"/>
              <a:t>Matt Jamieson, MFA</a:t>
            </a:r>
          </a:p>
          <a:p>
            <a:r>
              <a:rPr lang="en-US" dirty="0"/>
              <a:t>Ashley Ellenson, PhD</a:t>
            </a:r>
          </a:p>
          <a:p>
            <a:endParaRPr lang="en-US" dirty="0"/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8" r="7728"/>
          <a:stretch/>
        </p:blipFill>
        <p:spPr>
          <a:xfrm>
            <a:off x="5056985" y="-12097"/>
            <a:ext cx="5844097" cy="5184937"/>
          </a:xfrm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36D02FE-022D-8DE5-1BBF-55BF581BA2C8}"/>
              </a:ext>
            </a:extLst>
          </p:cNvPr>
          <p:cNvSpPr txBox="1">
            <a:spLocks/>
          </p:cNvSpPr>
          <p:nvPr/>
        </p:nvSpPr>
        <p:spPr>
          <a:xfrm>
            <a:off x="250058" y="2040636"/>
            <a:ext cx="4872291" cy="457103"/>
          </a:xfrm>
          <a:prstGeom prst="rect">
            <a:avLst/>
          </a:prstGeom>
        </p:spPr>
        <p:txBody>
          <a:bodyPr/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800" b="0" i="0" kern="1200">
                <a:solidFill>
                  <a:srgbClr val="123F66"/>
                </a:solidFill>
                <a:latin typeface="IBM Plex Serif Light" panose="02060403050406000203" pitchFamily="18" charset="77"/>
                <a:ea typeface="Verdana" charset="0"/>
                <a:cs typeface="Verdana" charset="0"/>
              </a:defRPr>
            </a:lvl1pPr>
            <a:lvl2pPr marL="457189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b="0" i="1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914377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b="0" i="1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371566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b="0" i="1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828754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b="0" i="1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Task 4: Coastal Hazard and Sea Level Rise Vulnerability Assessment</a:t>
            </a:r>
          </a:p>
        </p:txBody>
      </p:sp>
    </p:spTree>
    <p:extLst>
      <p:ext uri="{BB962C8B-B14F-4D97-AF65-F5344CB8AC3E}">
        <p14:creationId xmlns:p14="http://schemas.microsoft.com/office/powerpoint/2010/main" val="39385160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Beach Width Narrowing Findings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89656" y="1035906"/>
            <a:ext cx="8954344" cy="3517987"/>
          </a:xfrm>
        </p:spPr>
        <p:txBody>
          <a:bodyPr/>
          <a:lstStyle/>
          <a:p>
            <a:r>
              <a:rPr lang="en-US" dirty="0">
                <a:latin typeface="IBM Plex Sans" panose="020B0503050203000203" pitchFamily="34" charset="0"/>
              </a:rPr>
              <a:t>Summer beach widths may narrow ~</a:t>
            </a:r>
            <a:r>
              <a:rPr lang="en-US" b="1" dirty="0">
                <a:latin typeface="IBM Plex Sans" panose="020B0503050203000203" pitchFamily="34" charset="0"/>
              </a:rPr>
              <a:t>50</a:t>
            </a:r>
            <a:r>
              <a:rPr lang="en-US" dirty="0">
                <a:latin typeface="IBM Plex Sans" panose="020B0503050203000203" pitchFamily="34" charset="0"/>
              </a:rPr>
              <a:t> - </a:t>
            </a:r>
            <a:r>
              <a:rPr lang="en-US" b="1" dirty="0">
                <a:latin typeface="IBM Plex Sans" panose="020B0503050203000203" pitchFamily="34" charset="0"/>
              </a:rPr>
              <a:t>60</a:t>
            </a:r>
            <a:r>
              <a:rPr lang="en-US" dirty="0">
                <a:latin typeface="IBM Plex Sans" panose="020B0503050203000203" pitchFamily="34" charset="0"/>
              </a:rPr>
              <a:t> feet for each foot of sea level rise</a:t>
            </a:r>
          </a:p>
          <a:p>
            <a:r>
              <a:rPr lang="en-US" dirty="0">
                <a:latin typeface="IBM Plex Sans" panose="020B0503050203000203" pitchFamily="34" charset="0"/>
              </a:rPr>
              <a:t>Beach widths are generally higher in the northern section than the southern section</a:t>
            </a:r>
          </a:p>
          <a:p>
            <a:r>
              <a:rPr lang="en-US" sz="1800" kern="0" dirty="0">
                <a:effectLst/>
                <a:latin typeface="IBM Plex Sans" panose="020B050305020300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By </a:t>
            </a:r>
            <a:r>
              <a:rPr lang="en-US" sz="1800" b="1" kern="0" dirty="0">
                <a:effectLst/>
                <a:latin typeface="IBM Plex Sans" panose="020B050305020300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ft </a:t>
            </a:r>
            <a:r>
              <a:rPr lang="en-US" sz="1800" kern="0" dirty="0">
                <a:effectLst/>
                <a:latin typeface="IBM Plex Sans" panose="020B050305020300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 sea level rise, typical summer dry sand beach could be reduced by </a:t>
            </a:r>
            <a:r>
              <a:rPr lang="en-US" sz="1800" b="1" kern="0" dirty="0">
                <a:effectLst/>
                <a:latin typeface="IBM Plex Sans" panose="020B050305020300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20%</a:t>
            </a:r>
          </a:p>
          <a:p>
            <a:r>
              <a:rPr lang="en-US" kern="0" dirty="0">
                <a:latin typeface="IBM Plex Sans" panose="020B0503050203000203" pitchFamily="34" charset="0"/>
                <a:cs typeface="Times New Roman" panose="02020603050405020304" pitchFamily="18" charset="0"/>
              </a:rPr>
              <a:t>By </a:t>
            </a:r>
            <a:r>
              <a:rPr lang="en-US" b="1" kern="0" dirty="0">
                <a:latin typeface="IBM Plex Sans" panose="020B0503050203000203" pitchFamily="34" charset="0"/>
                <a:cs typeface="Times New Roman" panose="02020603050405020304" pitchFamily="18" charset="0"/>
              </a:rPr>
              <a:t>2 ft </a:t>
            </a:r>
            <a:r>
              <a:rPr lang="en-US" kern="0" dirty="0">
                <a:latin typeface="IBM Plex Sans" panose="020B0503050203000203" pitchFamily="34" charset="0"/>
                <a:cs typeface="Times New Roman" panose="02020603050405020304" pitchFamily="18" charset="0"/>
              </a:rPr>
              <a:t>of sea level rise, reduced by </a:t>
            </a:r>
            <a:r>
              <a:rPr lang="en-US" sz="1800" b="1" kern="0" dirty="0">
                <a:effectLst/>
                <a:latin typeface="IBM Plex Sans" panose="020B050305020300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40%</a:t>
            </a:r>
            <a:r>
              <a:rPr lang="en-US" sz="1800" kern="0" dirty="0">
                <a:effectLst/>
                <a:latin typeface="IBM Plex Sans" panose="020B050305020300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with </a:t>
            </a:r>
            <a:r>
              <a:rPr lang="en-US" kern="0" dirty="0">
                <a:latin typeface="IBM Plex Sans" panose="020B050305020300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1800" kern="0" dirty="0">
                <a:effectLst/>
                <a:latin typeface="IBM Plex Sans" panose="020B050305020300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oss of lateral beach access to areas south of the 12th Avenue headland</a:t>
            </a:r>
          </a:p>
          <a:p>
            <a:r>
              <a:rPr lang="en-US" kern="0" dirty="0">
                <a:latin typeface="IBM Plex Sans" panose="020B0503050203000203" pitchFamily="34" charset="0"/>
                <a:cs typeface="Times New Roman" panose="02020603050405020304" pitchFamily="18" charset="0"/>
              </a:rPr>
              <a:t>By </a:t>
            </a:r>
            <a:r>
              <a:rPr lang="en-US" b="1" kern="0" dirty="0">
                <a:latin typeface="IBM Plex Sans" panose="020B0503050203000203" pitchFamily="34" charset="0"/>
                <a:cs typeface="Times New Roman" panose="02020603050405020304" pitchFamily="18" charset="0"/>
              </a:rPr>
              <a:t>4 ft </a:t>
            </a:r>
            <a:r>
              <a:rPr lang="en-US" kern="0" dirty="0">
                <a:latin typeface="IBM Plex Sans" panose="020B0503050203000203" pitchFamily="34" charset="0"/>
                <a:cs typeface="Times New Roman" panose="02020603050405020304" pitchFamily="18" charset="0"/>
              </a:rPr>
              <a:t>of sea level rise, reduced by </a:t>
            </a:r>
            <a:r>
              <a:rPr lang="en-US" sz="1800" b="1" kern="0" dirty="0">
                <a:effectLst/>
                <a:latin typeface="IBM Plex Sans" panose="020B050305020300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80%</a:t>
            </a:r>
            <a:r>
              <a:rPr lang="en-US" sz="1800" kern="0" dirty="0">
                <a:effectLst/>
                <a:latin typeface="IBM Plex Sans" panose="020B050305020300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with two small pocket beaches remaining in the south, but dry beach remaining north of the sand ramps</a:t>
            </a:r>
          </a:p>
          <a:p>
            <a:r>
              <a:rPr lang="en-US" kern="0" dirty="0">
                <a:latin typeface="IBM Plex Sans" panose="020B0503050203000203" pitchFamily="34" charset="0"/>
                <a:cs typeface="Times New Roman" panose="02020603050405020304" pitchFamily="18" charset="0"/>
              </a:rPr>
              <a:t>By </a:t>
            </a:r>
            <a:r>
              <a:rPr lang="en-US" b="1" kern="0" dirty="0">
                <a:latin typeface="IBM Plex Sans" panose="020B0503050203000203" pitchFamily="34" charset="0"/>
                <a:cs typeface="Times New Roman" panose="02020603050405020304" pitchFamily="18" charset="0"/>
              </a:rPr>
              <a:t>5 ft </a:t>
            </a:r>
            <a:r>
              <a:rPr lang="en-US" kern="0" dirty="0">
                <a:latin typeface="IBM Plex Sans" panose="020B0503050203000203" pitchFamily="34" charset="0"/>
                <a:cs typeface="Times New Roman" panose="02020603050405020304" pitchFamily="18" charset="0"/>
              </a:rPr>
              <a:t>of sea level rise, very little dry sand beach remains</a:t>
            </a:r>
            <a:endParaRPr lang="en-US" dirty="0">
              <a:latin typeface="IBM Plex Sans" panose="020B0503050203000203" pitchFamily="34" charset="0"/>
            </a:endParaRPr>
          </a:p>
          <a:p>
            <a:endParaRPr lang="en-US" dirty="0"/>
          </a:p>
        </p:txBody>
      </p:sp>
      <p:sp>
        <p:nvSpPr>
          <p:cNvPr id="6" name="Slide Number Placeholder 13">
            <a:extLst>
              <a:ext uri="{FF2B5EF4-FFF2-40B4-BE49-F238E27FC236}">
                <a16:creationId xmlns:a16="http://schemas.microsoft.com/office/drawing/2014/main" id="{D66F8062-7A79-D8C3-0ADF-D03C8C990C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2D536C-2A16-4D6A-A110-BA3B2EC48D20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9335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9DA6F-B476-7A7A-F852-D7048B798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249" y="31718"/>
            <a:ext cx="8586521" cy="565041"/>
          </a:xfrm>
        </p:spPr>
        <p:txBody>
          <a:bodyPr/>
          <a:lstStyle/>
          <a:p>
            <a:r>
              <a:rPr lang="en-US" dirty="0"/>
              <a:t>Beach Width Narrowing: </a:t>
            </a:r>
            <a:br>
              <a:rPr lang="en-US" dirty="0"/>
            </a:br>
            <a:r>
              <a:rPr lang="en-US" dirty="0"/>
              <a:t>Short term (2045 - 2060)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53D64F8C-BC80-7F6D-BAA0-8832939BA3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5251" y="1295400"/>
            <a:ext cx="4579018" cy="3258493"/>
          </a:xfrm>
        </p:spPr>
        <p:txBody>
          <a:bodyPr/>
          <a:lstStyle/>
          <a:p>
            <a:r>
              <a:rPr lang="en-US" dirty="0">
                <a:latin typeface="IBM Plex Sans" panose="020B0503050203000203" pitchFamily="34" charset="0"/>
              </a:rPr>
              <a:t>A  typical summer beach still exists</a:t>
            </a:r>
          </a:p>
          <a:p>
            <a:r>
              <a:rPr lang="en-US" dirty="0">
                <a:latin typeface="IBM Plex Sans" panose="020B0503050203000203" pitchFamily="34" charset="0"/>
              </a:rPr>
              <a:t>Southern section becomes “squeezed” especially at 12</a:t>
            </a:r>
            <a:r>
              <a:rPr lang="en-US" baseline="30000" dirty="0">
                <a:latin typeface="IBM Plex Sans" panose="020B0503050203000203" pitchFamily="34" charset="0"/>
              </a:rPr>
              <a:t>th</a:t>
            </a:r>
            <a:r>
              <a:rPr lang="en-US" dirty="0">
                <a:latin typeface="IBM Plex Sans" panose="020B0503050203000203" pitchFamily="34" charset="0"/>
              </a:rPr>
              <a:t> avenue headland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DC4E5C-7EC2-AEA7-F8E7-656185B8B3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2D536C-2A16-4D6A-A110-BA3B2EC48D20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92A621-DF7A-2F9A-DB4A-D081737CF156}"/>
              </a:ext>
            </a:extLst>
          </p:cNvPr>
          <p:cNvSpPr txBox="1"/>
          <p:nvPr/>
        </p:nvSpPr>
        <p:spPr>
          <a:xfrm>
            <a:off x="6474632" y="157008"/>
            <a:ext cx="1351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South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CB94D3-80E7-6B01-B672-4DDC3AE7B5F3}"/>
              </a:ext>
            </a:extLst>
          </p:cNvPr>
          <p:cNvSpPr txBox="1"/>
          <p:nvPr/>
        </p:nvSpPr>
        <p:spPr>
          <a:xfrm>
            <a:off x="4644438" y="127396"/>
            <a:ext cx="1351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North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360370-2327-412F-BADA-ACD380F37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269" y="627944"/>
            <a:ext cx="1769885" cy="43585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3B884F-8397-4C05-B457-82D5CDD8F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0947" y="627944"/>
            <a:ext cx="1768326" cy="435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2793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9DA6F-B476-7A7A-F852-D7048B798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249" y="31718"/>
            <a:ext cx="8586521" cy="565041"/>
          </a:xfrm>
        </p:spPr>
        <p:txBody>
          <a:bodyPr/>
          <a:lstStyle/>
          <a:p>
            <a:r>
              <a:rPr lang="en-US" dirty="0"/>
              <a:t>Beach Width Narrowing: </a:t>
            </a:r>
            <a:br>
              <a:rPr lang="en-US" dirty="0"/>
            </a:br>
            <a:r>
              <a:rPr lang="en-US" dirty="0"/>
              <a:t>Medium-term (2060 - 2080)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53D64F8C-BC80-7F6D-BAA0-8832939BA3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3350" y="1295400"/>
            <a:ext cx="4511088" cy="3258493"/>
          </a:xfrm>
        </p:spPr>
        <p:txBody>
          <a:bodyPr/>
          <a:lstStyle/>
          <a:p>
            <a:r>
              <a:rPr lang="en-US" dirty="0">
                <a:latin typeface="IBM Plex Sans" panose="020B0503050203000203" pitchFamily="34" charset="0"/>
              </a:rPr>
              <a:t> The northern beach section remains connected laterally</a:t>
            </a:r>
          </a:p>
          <a:p>
            <a:r>
              <a:rPr lang="en-US" dirty="0">
                <a:latin typeface="IBM Plex Sans" panose="020B0503050203000203" pitchFamily="34" charset="0"/>
              </a:rPr>
              <a:t>Lateral access to areas south of 12th Avenue headland may be restricted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DC4E5C-7EC2-AEA7-F8E7-656185B8B3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2D536C-2A16-4D6A-A110-BA3B2EC48D20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92A621-DF7A-2F9A-DB4A-D081737CF156}"/>
              </a:ext>
            </a:extLst>
          </p:cNvPr>
          <p:cNvSpPr txBox="1"/>
          <p:nvPr/>
        </p:nvSpPr>
        <p:spPr>
          <a:xfrm>
            <a:off x="6474632" y="157008"/>
            <a:ext cx="1351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South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CB94D3-80E7-6B01-B672-4DDC3AE7B5F3}"/>
              </a:ext>
            </a:extLst>
          </p:cNvPr>
          <p:cNvSpPr txBox="1"/>
          <p:nvPr/>
        </p:nvSpPr>
        <p:spPr>
          <a:xfrm>
            <a:off x="4644438" y="127396"/>
            <a:ext cx="1351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North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C127C6-057E-437F-B421-14AE53A47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1542" y="638415"/>
            <a:ext cx="1769885" cy="4293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676C7C-1D87-4DB6-90F0-22DC0332E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3807" y="616130"/>
            <a:ext cx="1768325" cy="433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3683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9DA6F-B476-7A7A-F852-D7048B798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249" y="31718"/>
            <a:ext cx="4295189" cy="565041"/>
          </a:xfrm>
        </p:spPr>
        <p:txBody>
          <a:bodyPr/>
          <a:lstStyle/>
          <a:p>
            <a:r>
              <a:rPr lang="en-US" dirty="0"/>
              <a:t>Beach Width Narrowing : Long Term (2080 – 2100)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53D64F8C-BC80-7F6D-BAA0-8832939BA3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200" y="1295400"/>
            <a:ext cx="4473584" cy="3258493"/>
          </a:xfrm>
        </p:spPr>
        <p:txBody>
          <a:bodyPr/>
          <a:lstStyle/>
          <a:p>
            <a:r>
              <a:rPr lang="en-US" sz="1800" dirty="0">
                <a:effectLst/>
                <a:latin typeface="IBM Plex Sans" panose="020B050305020300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Only continuous dry sand beach is between the northern sand ramps to Pescadero Canyon</a:t>
            </a:r>
          </a:p>
          <a:p>
            <a:r>
              <a:rPr lang="en-US" dirty="0">
                <a:latin typeface="IBM Plex Sans" panose="020B050305020300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Two small pockets between 8</a:t>
            </a:r>
            <a:r>
              <a:rPr lang="en-US" baseline="30000" dirty="0">
                <a:latin typeface="IBM Plex Sans" panose="020B050305020300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dirty="0">
                <a:latin typeface="IBM Plex Sans" panose="020B050305020300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avenue and 11</a:t>
            </a:r>
            <a:r>
              <a:rPr lang="en-US" baseline="30000" dirty="0">
                <a:latin typeface="IBM Plex Sans" panose="020B050305020300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dirty="0">
                <a:latin typeface="IBM Plex Sans" panose="020B050305020300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avenue (~1.5 acres each)</a:t>
            </a:r>
            <a:endParaRPr lang="en-US" sz="1800" dirty="0">
              <a:effectLst/>
              <a:latin typeface="IBM Plex Sans" panose="020B0503050203000203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DC4E5C-7EC2-AEA7-F8E7-656185B8B3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2D536C-2A16-4D6A-A110-BA3B2EC48D20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92A621-DF7A-2F9A-DB4A-D081737CF156}"/>
              </a:ext>
            </a:extLst>
          </p:cNvPr>
          <p:cNvSpPr txBox="1"/>
          <p:nvPr/>
        </p:nvSpPr>
        <p:spPr>
          <a:xfrm>
            <a:off x="6474632" y="157008"/>
            <a:ext cx="1351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South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CB94D3-80E7-6B01-B672-4DDC3AE7B5F3}"/>
              </a:ext>
            </a:extLst>
          </p:cNvPr>
          <p:cNvSpPr txBox="1"/>
          <p:nvPr/>
        </p:nvSpPr>
        <p:spPr>
          <a:xfrm>
            <a:off x="4644438" y="127396"/>
            <a:ext cx="1351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North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136760-3D10-4B2B-BF62-DF9F6B7359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2538" y="600062"/>
            <a:ext cx="1768514" cy="43431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7C3663-8B46-459E-B5C0-DEE80DD6C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3806" y="600062"/>
            <a:ext cx="1768325" cy="434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6816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9DA6F-B476-7A7A-F852-D7048B798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249" y="31718"/>
            <a:ext cx="4295189" cy="565041"/>
          </a:xfrm>
        </p:spPr>
        <p:txBody>
          <a:bodyPr/>
          <a:lstStyle/>
          <a:p>
            <a:r>
              <a:rPr lang="en-US" dirty="0"/>
              <a:t>Beach Width Narrowing beyond 2100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DC4E5C-7EC2-AEA7-F8E7-656185B8B3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2D536C-2A16-4D6A-A110-BA3B2EC48D20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92A621-DF7A-2F9A-DB4A-D081737CF156}"/>
              </a:ext>
            </a:extLst>
          </p:cNvPr>
          <p:cNvSpPr txBox="1"/>
          <p:nvPr/>
        </p:nvSpPr>
        <p:spPr>
          <a:xfrm>
            <a:off x="6474632" y="157008"/>
            <a:ext cx="1351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South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CB94D3-80E7-6B01-B672-4DDC3AE7B5F3}"/>
              </a:ext>
            </a:extLst>
          </p:cNvPr>
          <p:cNvSpPr txBox="1"/>
          <p:nvPr/>
        </p:nvSpPr>
        <p:spPr>
          <a:xfrm>
            <a:off x="4644438" y="127396"/>
            <a:ext cx="1351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North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BBF9BE70-3AF3-4AA4-AF06-54190C825C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1021486"/>
              </p:ext>
            </p:extLst>
          </p:nvPr>
        </p:nvGraphicFramePr>
        <p:xfrm>
          <a:off x="495300" y="1853288"/>
          <a:ext cx="3078480" cy="2565423"/>
        </p:xfrm>
        <a:graphic>
          <a:graphicData uri="http://schemas.openxmlformats.org/drawingml/2006/table">
            <a:tbl>
              <a:tblPr firstRow="1" firstCol="1" bandRow="1">
                <a:tableStyleId>{85BE263C-DBD7-4A20-BB59-AAB30ACAA65A}</a:tableStyleId>
              </a:tblPr>
              <a:tblGrid>
                <a:gridCol w="1022849">
                  <a:extLst>
                    <a:ext uri="{9D8B030D-6E8A-4147-A177-3AD203B41FA5}">
                      <a16:colId xmlns:a16="http://schemas.microsoft.com/office/drawing/2014/main" val="3085934953"/>
                    </a:ext>
                  </a:extLst>
                </a:gridCol>
                <a:gridCol w="1179554">
                  <a:extLst>
                    <a:ext uri="{9D8B030D-6E8A-4147-A177-3AD203B41FA5}">
                      <a16:colId xmlns:a16="http://schemas.microsoft.com/office/drawing/2014/main" val="3053194617"/>
                    </a:ext>
                  </a:extLst>
                </a:gridCol>
                <a:gridCol w="876077">
                  <a:extLst>
                    <a:ext uri="{9D8B030D-6E8A-4147-A177-3AD203B41FA5}">
                      <a16:colId xmlns:a16="http://schemas.microsoft.com/office/drawing/2014/main" val="3696900006"/>
                    </a:ext>
                  </a:extLst>
                </a:gridCol>
              </a:tblGrid>
              <a:tr h="6413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effectLst/>
                        </a:rPr>
                        <a:t>Sea Level Rise Elevation (ft)</a:t>
                      </a:r>
                      <a:endParaRPr lang="en-US" sz="1100" kern="100" dirty="0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effectLst/>
                        </a:rPr>
                        <a:t>Acres of Dry Sand Beach (summer)</a:t>
                      </a:r>
                      <a:endParaRPr lang="en-US" sz="1100" kern="100" dirty="0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effectLst/>
                        </a:rPr>
                        <a:t>Percentage</a:t>
                      </a:r>
                      <a:endParaRPr lang="en-US" sz="1100" kern="100" dirty="0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28488706"/>
                  </a:ext>
                </a:extLst>
              </a:tr>
              <a:tr h="32067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effectLst/>
                        </a:rPr>
                        <a:t>0</a:t>
                      </a:r>
                      <a:endParaRPr lang="en-US" sz="1100" kern="100" dirty="0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 dirty="0">
                          <a:effectLst/>
                        </a:rPr>
                        <a:t>34.2</a:t>
                      </a:r>
                      <a:endParaRPr lang="en-US" sz="1100" b="1" kern="100" dirty="0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 dirty="0">
                          <a:effectLst/>
                        </a:rPr>
                        <a:t>100%</a:t>
                      </a:r>
                      <a:endParaRPr lang="en-US" sz="1100" b="1" kern="100" dirty="0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41129756"/>
                  </a:ext>
                </a:extLst>
              </a:tr>
              <a:tr h="32067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effectLst/>
                        </a:rPr>
                        <a:t>1</a:t>
                      </a:r>
                      <a:endParaRPr lang="en-US" sz="1100" kern="100" dirty="0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 dirty="0">
                          <a:effectLst/>
                        </a:rPr>
                        <a:t>27.4</a:t>
                      </a:r>
                      <a:endParaRPr lang="en-US" sz="1100" b="1" kern="100" dirty="0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 dirty="0">
                          <a:effectLst/>
                        </a:rPr>
                        <a:t>80%</a:t>
                      </a:r>
                      <a:endParaRPr lang="en-US" sz="1100" b="1" kern="100" dirty="0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35334919"/>
                  </a:ext>
                </a:extLst>
              </a:tr>
              <a:tr h="32067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effectLst/>
                        </a:rPr>
                        <a:t>2</a:t>
                      </a:r>
                      <a:endParaRPr lang="en-US" sz="1100" kern="100" dirty="0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 dirty="0">
                          <a:effectLst/>
                        </a:rPr>
                        <a:t>20.7</a:t>
                      </a:r>
                      <a:endParaRPr lang="en-US" sz="1100" b="1" kern="100" dirty="0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 dirty="0">
                          <a:effectLst/>
                        </a:rPr>
                        <a:t>61%</a:t>
                      </a:r>
                      <a:endParaRPr lang="en-US" sz="1100" b="1" kern="100" dirty="0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685663"/>
                  </a:ext>
                </a:extLst>
              </a:tr>
              <a:tr h="32067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effectLst/>
                        </a:rPr>
                        <a:t>3</a:t>
                      </a:r>
                      <a:endParaRPr lang="en-US" sz="1100" kern="100" dirty="0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 dirty="0">
                          <a:effectLst/>
                        </a:rPr>
                        <a:t>14.1</a:t>
                      </a:r>
                      <a:endParaRPr lang="en-US" sz="1100" b="1" kern="100" dirty="0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 dirty="0">
                          <a:effectLst/>
                        </a:rPr>
                        <a:t>41%</a:t>
                      </a:r>
                      <a:endParaRPr lang="en-US" sz="1100" b="1" kern="100" dirty="0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90585306"/>
                  </a:ext>
                </a:extLst>
              </a:tr>
              <a:tr h="32067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effectLst/>
                        </a:rPr>
                        <a:t>4</a:t>
                      </a:r>
                      <a:endParaRPr lang="en-US" sz="1100" kern="100" dirty="0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 dirty="0">
                          <a:effectLst/>
                        </a:rPr>
                        <a:t>7.6</a:t>
                      </a:r>
                      <a:endParaRPr lang="en-US" sz="1100" b="1" kern="100" dirty="0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 dirty="0">
                          <a:effectLst/>
                        </a:rPr>
                        <a:t>22%</a:t>
                      </a:r>
                      <a:endParaRPr lang="en-US" sz="1100" b="1" kern="100" dirty="0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56394424"/>
                  </a:ext>
                </a:extLst>
              </a:tr>
              <a:tr h="32067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effectLst/>
                        </a:rPr>
                        <a:t>5</a:t>
                      </a:r>
                      <a:endParaRPr lang="en-US" sz="1100" kern="100" dirty="0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 dirty="0">
                          <a:effectLst/>
                        </a:rPr>
                        <a:t>2.6</a:t>
                      </a:r>
                      <a:endParaRPr lang="en-US" sz="1100" b="1" kern="100" dirty="0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 dirty="0">
                          <a:effectLst/>
                        </a:rPr>
                        <a:t>8%</a:t>
                      </a:r>
                      <a:endParaRPr lang="en-US" sz="1100" b="1" kern="100" dirty="0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68299452"/>
                  </a:ext>
                </a:extLst>
              </a:tr>
            </a:tbl>
          </a:graphicData>
        </a:graphic>
      </p:graphicFrame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3614B1A9-8A35-46C1-B4EA-B66CA39320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9249" y="942503"/>
            <a:ext cx="3399364" cy="565041"/>
          </a:xfrm>
        </p:spPr>
        <p:txBody>
          <a:bodyPr/>
          <a:lstStyle/>
          <a:p>
            <a:r>
              <a:rPr lang="en-US" sz="1800" dirty="0">
                <a:effectLst/>
                <a:latin typeface="IBM Plex Sans" panose="020B050305020300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Very little beach remains by 5 ft of SLR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477F56-222E-4BAC-BF51-0D73D47DB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3806" y="604634"/>
            <a:ext cx="1777236" cy="428004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9E63575-CCB6-419C-A662-E26742EFD4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9164" y="596759"/>
            <a:ext cx="1751171" cy="428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327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5C61C3B8-BC79-9383-FFB2-A23C3BBC1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028" y="1441668"/>
            <a:ext cx="8586521" cy="565041"/>
          </a:xfrm>
        </p:spPr>
        <p:txBody>
          <a:bodyPr/>
          <a:lstStyle/>
          <a:p>
            <a:r>
              <a:rPr lang="en-US" dirty="0"/>
              <a:t>Cliff &amp; Dune Erosion Methods and Results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6905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Cliff Erosion vs Sandy Beach Erosion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A75A6B-750F-C70A-2557-B705E38B514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8256" y="1035906"/>
            <a:ext cx="4329004" cy="3945377"/>
          </a:xfrm>
        </p:spPr>
        <p:txBody>
          <a:bodyPr/>
          <a:lstStyle/>
          <a:p>
            <a:r>
              <a:rPr lang="en-US" dirty="0">
                <a:latin typeface="IBM Plex Sans" panose="020B0503050203000203" pitchFamily="34" charset="0"/>
              </a:rPr>
              <a:t>Bluffs, cliffs, and dunes experience episodic erosion</a:t>
            </a:r>
          </a:p>
          <a:p>
            <a:r>
              <a:rPr lang="en-US" dirty="0">
                <a:latin typeface="IBM Plex Sans" panose="020B0503050203000203" pitchFamily="34" charset="0"/>
              </a:rPr>
              <a:t> Bluffs and cliffs </a:t>
            </a:r>
            <a:r>
              <a:rPr lang="en-US" b="1" dirty="0">
                <a:latin typeface="IBM Plex Sans" panose="020B0503050203000203" pitchFamily="34" charset="0"/>
              </a:rPr>
              <a:t>do not recover</a:t>
            </a:r>
          </a:p>
          <a:p>
            <a:r>
              <a:rPr lang="en-US" dirty="0">
                <a:latin typeface="IBM Plex Sans" panose="020B0503050203000203" pitchFamily="34" charset="0"/>
              </a:rPr>
              <a:t>Sandy beaches experience gradual erosion and </a:t>
            </a:r>
            <a:r>
              <a:rPr lang="en-US" b="1" dirty="0">
                <a:latin typeface="IBM Plex Sans" panose="020B0503050203000203" pitchFamily="34" charset="0"/>
              </a:rPr>
              <a:t>can recover</a:t>
            </a:r>
          </a:p>
          <a:p>
            <a:r>
              <a:rPr lang="en-US" dirty="0">
                <a:latin typeface="IBM Plex Sans" panose="020B0503050203000203" pitchFamily="34" charset="0"/>
              </a:rPr>
              <a:t>Carmel has a multitude of conditions:</a:t>
            </a:r>
          </a:p>
          <a:p>
            <a:pPr lvl="1"/>
            <a:r>
              <a:rPr lang="en-US" dirty="0">
                <a:latin typeface="IBM Plex Sans" panose="020B0503050203000203" pitchFamily="34" charset="0"/>
              </a:rPr>
              <a:t>Del Mar Dunes and North Dunes</a:t>
            </a:r>
          </a:p>
          <a:p>
            <a:pPr lvl="1"/>
            <a:r>
              <a:rPr lang="en-US" dirty="0">
                <a:latin typeface="IBM Plex Sans" panose="020B0503050203000203" pitchFamily="34" charset="0"/>
              </a:rPr>
              <a:t>Unarmored cliffs</a:t>
            </a:r>
          </a:p>
          <a:p>
            <a:pPr lvl="1"/>
            <a:r>
              <a:rPr lang="en-US" dirty="0">
                <a:latin typeface="IBM Plex Sans" panose="020B0503050203000203" pitchFamily="34" charset="0"/>
              </a:rPr>
              <a:t>Seawalls and riprap, primarily at the southern end of the beach</a:t>
            </a:r>
          </a:p>
        </p:txBody>
      </p:sp>
      <p:sp>
        <p:nvSpPr>
          <p:cNvPr id="6" name="Slide Number Placeholder 13">
            <a:extLst>
              <a:ext uri="{FF2B5EF4-FFF2-40B4-BE49-F238E27FC236}">
                <a16:creationId xmlns:a16="http://schemas.microsoft.com/office/drawing/2014/main" id="{D66F8062-7A79-D8C3-0ADF-D03C8C990C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2D536C-2A16-4D6A-A110-BA3B2EC48D20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3" name="Picture 12" descr="A person standing on a cliff&#10;&#10;Description automatically generated">
            <a:extLst>
              <a:ext uri="{FF2B5EF4-FFF2-40B4-BE49-F238E27FC236}">
                <a16:creationId xmlns:a16="http://schemas.microsoft.com/office/drawing/2014/main" id="{B6E5851A-A0D1-4FA4-9AEC-2877137D6907}"/>
              </a:ext>
            </a:extLst>
          </p:cNvPr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0" t="8395" r="5882" b="17816"/>
          <a:stretch/>
        </p:blipFill>
        <p:spPr bwMode="auto">
          <a:xfrm>
            <a:off x="5336095" y="832946"/>
            <a:ext cx="3462024" cy="22161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 Box 486342247">
            <a:extLst>
              <a:ext uri="{FF2B5EF4-FFF2-40B4-BE49-F238E27FC236}">
                <a16:creationId xmlns:a16="http://schemas.microsoft.com/office/drawing/2014/main" id="{1B68B31B-ABEE-4147-9918-75931E1E1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2683" y="2431341"/>
            <a:ext cx="680911" cy="347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rgbClr val="FFFF00"/>
                </a:solidFill>
                <a:effectLst/>
                <a:latin typeface="IBM Plex Sans" panose="020B050305020300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Eroded Scarp Toe</a:t>
            </a:r>
            <a:endParaRPr lang="en-US" sz="1100" dirty="0">
              <a:effectLst/>
              <a:latin typeface="IBM Plex Sans" panose="020B0503050203000203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1346390197">
            <a:extLst>
              <a:ext uri="{FF2B5EF4-FFF2-40B4-BE49-F238E27FC236}">
                <a16:creationId xmlns:a16="http://schemas.microsoft.com/office/drawing/2014/main" id="{6C107E91-1E4F-45CE-8492-3B90AB32DF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9839" y="1318887"/>
            <a:ext cx="1187973" cy="318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effectLst/>
                <a:latin typeface="IBM Plex Sans" panose="020B050305020300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Eroded Scarp Crest</a:t>
            </a:r>
            <a:endParaRPr lang="en-US" sz="1100" dirty="0">
              <a:effectLst/>
              <a:latin typeface="IBM Plex Sans" panose="020B0503050203000203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1343092992">
            <a:extLst>
              <a:ext uri="{FF2B5EF4-FFF2-40B4-BE49-F238E27FC236}">
                <a16:creationId xmlns:a16="http://schemas.microsoft.com/office/drawing/2014/main" id="{0AAC0FAB-9B5D-4B85-BFAB-5E3D83E94962}"/>
              </a:ext>
            </a:extLst>
          </p:cNvPr>
          <p:cNvSpPr txBox="1">
            <a:spLocks noChangeArrowheads="1"/>
          </p:cNvSpPr>
          <p:nvPr/>
        </p:nvSpPr>
        <p:spPr bwMode="auto">
          <a:xfrm rot="795047">
            <a:off x="5462118" y="1084491"/>
            <a:ext cx="1228055" cy="256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100" b="1" i="1" dirty="0">
                <a:solidFill>
                  <a:srgbClr val="FFFF00"/>
                </a:solidFill>
                <a:effectLst/>
                <a:latin typeface="IBM Plex Sans" panose="020B050305020300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Pre-Storm Profile</a:t>
            </a:r>
            <a:endParaRPr lang="en-US" sz="1100" dirty="0">
              <a:effectLst/>
              <a:latin typeface="IBM Plex Sans" panose="020B0503050203000203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97EC233-DE2C-4FEF-A0B3-D93DCDAC934D}"/>
              </a:ext>
            </a:extLst>
          </p:cNvPr>
          <p:cNvCxnSpPr>
            <a:cxnSpLocks/>
          </p:cNvCxnSpPr>
          <p:nvPr/>
        </p:nvCxnSpPr>
        <p:spPr>
          <a:xfrm>
            <a:off x="7449839" y="1700674"/>
            <a:ext cx="1275905" cy="371971"/>
          </a:xfrm>
          <a:prstGeom prst="line">
            <a:avLst/>
          </a:prstGeom>
          <a:ln w="3175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A diagram of a storm and a beach&#10;&#10;Description automatically generated">
            <a:extLst>
              <a:ext uri="{FF2B5EF4-FFF2-40B4-BE49-F238E27FC236}">
                <a16:creationId xmlns:a16="http://schemas.microsoft.com/office/drawing/2014/main" id="{AE08604E-15EF-40D9-9ADD-18ACA5B39CE7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336096" y="3224306"/>
            <a:ext cx="3462024" cy="175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3213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3E1F5-3BB5-643E-5928-D6755BF97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Dune Erosion Methods	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E7D383-6A08-959E-59BE-BDFD722F6B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66051" y="1035906"/>
            <a:ext cx="4317049" cy="3517987"/>
          </a:xfrm>
        </p:spPr>
        <p:txBody>
          <a:bodyPr/>
          <a:lstStyle/>
          <a:p>
            <a:r>
              <a:rPr lang="en-US" dirty="0">
                <a:latin typeface="IBM Plex Sans" panose="020B0503050203000203" pitchFamily="34" charset="0"/>
              </a:rPr>
              <a:t>Projected dune erosion using FEMA guidance and a </a:t>
            </a:r>
            <a:r>
              <a:rPr lang="en-US" i="1" dirty="0">
                <a:latin typeface="IBM Plex Sans" panose="020B0503050203000203" pitchFamily="34" charset="0"/>
              </a:rPr>
              <a:t>“marching back” </a:t>
            </a:r>
            <a:r>
              <a:rPr lang="en-US" dirty="0">
                <a:latin typeface="IBM Plex Sans" panose="020B0503050203000203" pitchFamily="34" charset="0"/>
              </a:rPr>
              <a:t>of the shoreline position</a:t>
            </a:r>
          </a:p>
          <a:p>
            <a:r>
              <a:rPr lang="en-US" dirty="0">
                <a:latin typeface="IBM Plex Sans" panose="020B0503050203000203" pitchFamily="34" charset="0"/>
              </a:rPr>
              <a:t>If no sediment is available, </a:t>
            </a:r>
            <a:r>
              <a:rPr lang="en-US" i="1" dirty="0">
                <a:latin typeface="IBM Plex Sans" panose="020B0503050203000203" pitchFamily="34" charset="0"/>
              </a:rPr>
              <a:t>“coastal squeeze” </a:t>
            </a:r>
            <a:r>
              <a:rPr lang="en-US" dirty="0">
                <a:latin typeface="IBM Plex Sans" panose="020B0503050203000203" pitchFamily="34" charset="0"/>
              </a:rPr>
              <a:t>occurs </a:t>
            </a:r>
          </a:p>
          <a:p>
            <a:r>
              <a:rPr lang="en-US" dirty="0">
                <a:latin typeface="IBM Plex Sans" panose="020B0503050203000203" pitchFamily="34" charset="0"/>
              </a:rPr>
              <a:t>Projected dune erosion out to 1 foot of sea level rise, then transitioned to cliff erosion processes as underlying cliff exposed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D405A7-D0BF-2A43-E423-6CC2F76D24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2D536C-2A16-4D6A-A110-BA3B2EC48D20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A741A9-F9D3-4562-BE69-937C1A07EA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700312"/>
            <a:ext cx="4405949" cy="385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292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3E1F5-3BB5-643E-5928-D6755BF97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Cliff Erosion Methods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E7D383-6A08-959E-59BE-BDFD722F6B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66" y="874682"/>
            <a:ext cx="6183614" cy="4183380"/>
          </a:xfrm>
        </p:spPr>
        <p:txBody>
          <a:bodyPr/>
          <a:lstStyle/>
          <a:p>
            <a:r>
              <a:rPr lang="en-US" dirty="0">
                <a:latin typeface="IBM Plex Sans" panose="020B0503050203000203" pitchFamily="34" charset="0"/>
              </a:rPr>
              <a:t>Multiple model approach similar to USGS cliff erosion tool that use historical erosion rates as a baseline</a:t>
            </a:r>
          </a:p>
          <a:p>
            <a:r>
              <a:rPr lang="en-US" kern="0" dirty="0">
                <a:latin typeface="IBM Plex Sans" panose="020B0503050203000203" pitchFamily="34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We m</a:t>
            </a:r>
            <a:r>
              <a:rPr lang="en-US" sz="1800" kern="0" dirty="0">
                <a:effectLst/>
                <a:latin typeface="IBM Plex Sans" panose="020B0503050203000203" pitchFamily="34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odeled </a:t>
            </a:r>
            <a:r>
              <a:rPr lang="en-US" sz="1800" b="1" kern="0" dirty="0">
                <a:effectLst/>
                <a:latin typeface="IBM Plex Sans" panose="020B0503050203000203" pitchFamily="34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unarmored</a:t>
            </a:r>
            <a:r>
              <a:rPr lang="en-US" sz="1800" kern="0" dirty="0">
                <a:effectLst/>
                <a:latin typeface="IBM Plex Sans" panose="020B0503050203000203" pitchFamily="34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and </a:t>
            </a:r>
            <a:r>
              <a:rPr lang="en-US" sz="1800" b="1" kern="0" dirty="0">
                <a:effectLst/>
                <a:latin typeface="IBM Plex Sans" panose="020B0503050203000203" pitchFamily="34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armored </a:t>
            </a:r>
            <a:r>
              <a:rPr lang="en-US" sz="1800" kern="0" dirty="0">
                <a:effectLst/>
                <a:latin typeface="IBM Plex Sans" panose="020B0503050203000203" pitchFamily="34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conditions, and </a:t>
            </a:r>
            <a:r>
              <a:rPr lang="en-US" sz="1800" b="1" kern="0" dirty="0">
                <a:effectLst/>
                <a:latin typeface="IBM Plex Sans" panose="020B0503050203000203" pitchFamily="34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high</a:t>
            </a:r>
            <a:r>
              <a:rPr lang="en-US" sz="1800" kern="0" dirty="0">
                <a:effectLst/>
                <a:latin typeface="IBM Plex Sans" panose="020B0503050203000203" pitchFamily="34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kern="0" dirty="0">
                <a:effectLst/>
                <a:latin typeface="IBM Plex Sans" panose="020B0503050203000203" pitchFamily="34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medium</a:t>
            </a:r>
            <a:r>
              <a:rPr lang="en-US" sz="1800" kern="0" dirty="0">
                <a:effectLst/>
                <a:latin typeface="IBM Plex Sans" panose="020B0503050203000203" pitchFamily="34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, and </a:t>
            </a:r>
            <a:r>
              <a:rPr lang="en-US" sz="1800" b="1" kern="0" dirty="0">
                <a:effectLst/>
                <a:latin typeface="IBM Plex Sans" panose="020B0503050203000203" pitchFamily="34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low</a:t>
            </a:r>
            <a:r>
              <a:rPr lang="en-US" sz="1800" kern="0" dirty="0">
                <a:effectLst/>
                <a:latin typeface="IBM Plex Sans" panose="020B0503050203000203" pitchFamily="34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assumptions on historical erosion rates. </a:t>
            </a:r>
            <a:endParaRPr lang="en-US" dirty="0">
              <a:latin typeface="IBM Plex Sans" panose="020B0503050203000203" pitchFamily="34" charset="0"/>
            </a:endParaRPr>
          </a:p>
          <a:p>
            <a:r>
              <a:rPr lang="en-US" dirty="0">
                <a:latin typeface="IBM Plex Sans" panose="020B0503050203000203" pitchFamily="34" charset="0"/>
              </a:rPr>
              <a:t>For the </a:t>
            </a:r>
            <a:r>
              <a:rPr lang="en-US" b="1" dirty="0">
                <a:latin typeface="IBM Plex Sans" panose="020B0503050203000203" pitchFamily="34" charset="0"/>
              </a:rPr>
              <a:t>armored</a:t>
            </a:r>
            <a:r>
              <a:rPr lang="en-US" dirty="0">
                <a:latin typeface="IBM Plex Sans" panose="020B0503050203000203" pitchFamily="34" charset="0"/>
              </a:rPr>
              <a:t> scenario, the frequency of wave attack above the top of armoring leads to an acceleration of erosion rates into the future</a:t>
            </a:r>
          </a:p>
          <a:p>
            <a:r>
              <a:rPr lang="en-US" dirty="0">
                <a:latin typeface="IBM Plex Sans" panose="020B0503050203000203" pitchFamily="34" charset="0"/>
              </a:rPr>
              <a:t>For the </a:t>
            </a:r>
            <a:r>
              <a:rPr lang="en-US" sz="1800" b="1" kern="0" dirty="0">
                <a:effectLst/>
                <a:latin typeface="IBM Plex Sans" panose="020B0503050203000203" pitchFamily="34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unarmored </a:t>
            </a:r>
            <a:r>
              <a:rPr lang="en-US" sz="1800" kern="0" dirty="0">
                <a:effectLst/>
                <a:latin typeface="IBM Plex Sans" panose="020B0503050203000203" pitchFamily="34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scenario, a decreasing surf zone width and more wave energy on the cliff drives erosion</a:t>
            </a:r>
            <a:endParaRPr lang="en-US" dirty="0">
              <a:latin typeface="IBM Plex Sans" panose="020B0503050203000203" pitchFamily="34" charset="0"/>
            </a:endParaRPr>
          </a:p>
          <a:p>
            <a:endParaRPr lang="en-US" dirty="0">
              <a:latin typeface="IBM Plex Sans" panose="020B0503050203000203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D405A7-D0BF-2A43-E423-6CC2F76D24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2D536C-2A16-4D6A-A110-BA3B2EC48D20}" type="slidenum">
              <a:rPr lang="en-US" smtClean="0"/>
              <a:pPr/>
              <a:t>18</a:t>
            </a:fld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55CCE0A-502C-9419-E915-676166700426}"/>
              </a:ext>
            </a:extLst>
          </p:cNvPr>
          <p:cNvGrpSpPr/>
          <p:nvPr/>
        </p:nvGrpSpPr>
        <p:grpSpPr>
          <a:xfrm>
            <a:off x="6227880" y="874682"/>
            <a:ext cx="2817584" cy="1705552"/>
            <a:chOff x="3506085" y="760487"/>
            <a:chExt cx="5177509" cy="3883132"/>
          </a:xfrm>
        </p:grpSpPr>
        <p:pic>
          <p:nvPicPr>
            <p:cNvPr id="6" name="Picture 5" descr="A sandy beach with a stone wall&#10;&#10;Description automatically generated">
              <a:extLst>
                <a:ext uri="{FF2B5EF4-FFF2-40B4-BE49-F238E27FC236}">
                  <a16:creationId xmlns:a16="http://schemas.microsoft.com/office/drawing/2014/main" id="{4FD14204-F6D0-55A3-A6AD-451B38BA44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6085" y="760487"/>
              <a:ext cx="5177509" cy="3883132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EB873AB-080E-0B2A-2886-691842512D53}"/>
                </a:ext>
              </a:extLst>
            </p:cNvPr>
            <p:cNvCxnSpPr>
              <a:cxnSpLocks/>
            </p:cNvCxnSpPr>
            <p:nvPr/>
          </p:nvCxnSpPr>
          <p:spPr>
            <a:xfrm>
              <a:off x="4642508" y="2899881"/>
              <a:ext cx="4041086" cy="0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A945484-D593-4190-D175-BFD530C2CE88}"/>
                </a:ext>
              </a:extLst>
            </p:cNvPr>
            <p:cNvCxnSpPr>
              <a:cxnSpLocks/>
            </p:cNvCxnSpPr>
            <p:nvPr/>
          </p:nvCxnSpPr>
          <p:spPr>
            <a:xfrm>
              <a:off x="4638493" y="2511306"/>
              <a:ext cx="4045101" cy="0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75194EE-481A-4914-48F5-BEA3F1523EC8}"/>
                </a:ext>
              </a:extLst>
            </p:cNvPr>
            <p:cNvCxnSpPr>
              <a:cxnSpLocks/>
            </p:cNvCxnSpPr>
            <p:nvPr/>
          </p:nvCxnSpPr>
          <p:spPr>
            <a:xfrm>
              <a:off x="4574325" y="1989491"/>
              <a:ext cx="4109269" cy="0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A7D3146-FDDF-44DC-876D-45BA92C4BB84}"/>
              </a:ext>
            </a:extLst>
          </p:cNvPr>
          <p:cNvSpPr txBox="1"/>
          <p:nvPr/>
        </p:nvSpPr>
        <p:spPr>
          <a:xfrm>
            <a:off x="6161057" y="2686876"/>
            <a:ext cx="288440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/>
              <a:t>The light blue lines indicate the higher water level exposure with sea level rise</a:t>
            </a:r>
          </a:p>
          <a:p>
            <a:endParaRPr lang="en-US" sz="1200" i="1" dirty="0"/>
          </a:p>
        </p:txBody>
      </p:sp>
      <p:pic>
        <p:nvPicPr>
          <p:cNvPr id="7" name="Graphic 6" descr="Line arrow: Straight with solid fill">
            <a:extLst>
              <a:ext uri="{FF2B5EF4-FFF2-40B4-BE49-F238E27FC236}">
                <a16:creationId xmlns:a16="http://schemas.microsoft.com/office/drawing/2014/main" id="{0FE20198-F9D2-459B-A045-9C69925612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6058824" y="1293550"/>
            <a:ext cx="787494" cy="78749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D429E85-6D96-4E88-A19B-B631FD59E46D}"/>
              </a:ext>
            </a:extLst>
          </p:cNvPr>
          <p:cNvSpPr txBox="1"/>
          <p:nvPr/>
        </p:nvSpPr>
        <p:spPr>
          <a:xfrm>
            <a:off x="6149704" y="2104590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IBM Plex Sans" panose="020B0503050203000203" pitchFamily="34" charset="0"/>
              </a:rPr>
              <a:t>SLR</a:t>
            </a:r>
          </a:p>
        </p:txBody>
      </p:sp>
    </p:spTree>
    <p:extLst>
      <p:ext uri="{BB962C8B-B14F-4D97-AF65-F5344CB8AC3E}">
        <p14:creationId xmlns:p14="http://schemas.microsoft.com/office/powerpoint/2010/main" val="17598126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C929E-D359-11E7-2F82-BE46C7743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Erosion Rates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2D01B2-1A33-5A82-C5EE-055D8F8DE64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035907"/>
            <a:ext cx="5505450" cy="3040794"/>
          </a:xfrm>
        </p:spPr>
        <p:txBody>
          <a:bodyPr/>
          <a:lstStyle/>
          <a:p>
            <a:r>
              <a:rPr lang="en-US" dirty="0">
                <a:latin typeface="IBM Plex Sans" panose="020B0503050203000203" pitchFamily="34" charset="0"/>
              </a:rPr>
              <a:t>Erosion rates establish baseline erosion projections </a:t>
            </a:r>
          </a:p>
          <a:p>
            <a:r>
              <a:rPr lang="en-US" dirty="0">
                <a:latin typeface="IBM Plex Sans" panose="020B0503050203000203" pitchFamily="34" charset="0"/>
              </a:rPr>
              <a:t>Erosion rates based on previous studies that determined </a:t>
            </a:r>
            <a:r>
              <a:rPr lang="en-US" b="1" dirty="0">
                <a:latin typeface="IBM Plex Sans" panose="020B0503050203000203" pitchFamily="34" charset="0"/>
              </a:rPr>
              <a:t>average</a:t>
            </a:r>
            <a:r>
              <a:rPr lang="en-US" dirty="0">
                <a:latin typeface="IBM Plex Sans" panose="020B0503050203000203" pitchFamily="34" charset="0"/>
              </a:rPr>
              <a:t> rates across entire City shoreline (Rogers Johnson and Associates, 1983)</a:t>
            </a:r>
          </a:p>
          <a:p>
            <a:r>
              <a:rPr lang="en-US" b="1" dirty="0">
                <a:latin typeface="IBM Plex Sans" panose="020B0503050203000203" pitchFamily="34" charset="0"/>
              </a:rPr>
              <a:t>Location-specific</a:t>
            </a:r>
            <a:r>
              <a:rPr lang="en-US" dirty="0">
                <a:latin typeface="IBM Plex Sans" panose="020B0503050203000203" pitchFamily="34" charset="0"/>
              </a:rPr>
              <a:t> erosion rates were determined for this study based on local geomorphology and wave conditions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F1C261-7AB0-5906-7675-274D83E41E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2D536C-2A16-4D6A-A110-BA3B2EC48D20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6" name="Picture 5" descr="A map of a beach&#10;&#10;Description automatically generated">
            <a:extLst>
              <a:ext uri="{FF2B5EF4-FFF2-40B4-BE49-F238E27FC236}">
                <a16:creationId xmlns:a16="http://schemas.microsoft.com/office/drawing/2014/main" id="{69F9C886-1AFD-8E5F-B079-3067BA27C8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4"/>
          <a:stretch/>
        </p:blipFill>
        <p:spPr bwMode="auto">
          <a:xfrm>
            <a:off x="5505450" y="115376"/>
            <a:ext cx="3638550" cy="491274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62F997B-B3BA-4524-94E6-F8F9435C1FED}"/>
              </a:ext>
            </a:extLst>
          </p:cNvPr>
          <p:cNvSpPr txBox="1"/>
          <p:nvPr/>
        </p:nvSpPr>
        <p:spPr>
          <a:xfrm>
            <a:off x="3429000" y="4130456"/>
            <a:ext cx="187993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/>
              <a:t>Right: the range erosion rates showing the variability about the mean</a:t>
            </a:r>
          </a:p>
          <a:p>
            <a:pPr algn="r"/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6011092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Outline</a:t>
            </a:r>
          </a:p>
        </p:txBody>
      </p:sp>
      <p:sp>
        <p:nvSpPr>
          <p:cNvPr id="6" name="Slide Number Placeholder 13">
            <a:extLst>
              <a:ext uri="{FF2B5EF4-FFF2-40B4-BE49-F238E27FC236}">
                <a16:creationId xmlns:a16="http://schemas.microsoft.com/office/drawing/2014/main" id="{D66F8062-7A79-D8C3-0ADF-D03C8C990C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87208" y="4795104"/>
            <a:ext cx="398162" cy="273844"/>
          </a:xfrm>
        </p:spPr>
        <p:txBody>
          <a:bodyPr/>
          <a:lstStyle/>
          <a:p>
            <a:fld id="{CE2D536C-2A16-4D6A-A110-BA3B2EC48D20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1D2C1D71-C6FD-59C9-B579-9115DC44A81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2386" y="906780"/>
            <a:ext cx="6712275" cy="4162167"/>
          </a:xfrm>
        </p:spPr>
        <p:txBody>
          <a:bodyPr/>
          <a:lstStyle/>
          <a:p>
            <a:r>
              <a:rPr lang="en-US" b="1" dirty="0">
                <a:latin typeface="IBM Plex Sans" panose="020B0503050203000203" pitchFamily="34" charset="0"/>
              </a:rPr>
              <a:t>Sea Level Rise </a:t>
            </a:r>
            <a:r>
              <a:rPr lang="en-US" dirty="0">
                <a:latin typeface="IBM Plex Sans" panose="020B0503050203000203" pitchFamily="34" charset="0"/>
              </a:rPr>
              <a:t>and</a:t>
            </a:r>
            <a:r>
              <a:rPr lang="en-US" b="1" dirty="0">
                <a:latin typeface="IBM Plex Sans" panose="020B0503050203000203" pitchFamily="34" charset="0"/>
              </a:rPr>
              <a:t> Processes Driving Erosion</a:t>
            </a:r>
          </a:p>
          <a:p>
            <a:r>
              <a:rPr lang="en-US" b="1" dirty="0">
                <a:latin typeface="IBM Plex Sans" panose="020B0503050203000203" pitchFamily="34" charset="0"/>
              </a:rPr>
              <a:t>Methods</a:t>
            </a:r>
          </a:p>
          <a:p>
            <a:r>
              <a:rPr lang="en-US" b="1" dirty="0">
                <a:latin typeface="IBM Plex Sans" panose="020B0503050203000203" pitchFamily="34" charset="0"/>
              </a:rPr>
              <a:t>Results</a:t>
            </a:r>
          </a:p>
          <a:p>
            <a:pPr lvl="1">
              <a:spcAft>
                <a:spcPts val="300"/>
              </a:spcAft>
            </a:pPr>
            <a:r>
              <a:rPr lang="en-US" sz="1400" dirty="0">
                <a:latin typeface="IBM Plex Sans" panose="020B0503050203000203" pitchFamily="34" charset="0"/>
              </a:rPr>
              <a:t>Beach narrowing</a:t>
            </a:r>
          </a:p>
          <a:p>
            <a:pPr lvl="1">
              <a:spcAft>
                <a:spcPts val="300"/>
              </a:spcAft>
            </a:pPr>
            <a:r>
              <a:rPr lang="en-US" sz="1400" dirty="0">
                <a:latin typeface="IBM Plex Sans" panose="020B0503050203000203" pitchFamily="34" charset="0"/>
              </a:rPr>
              <a:t>Cliff and dune retreat</a:t>
            </a:r>
          </a:p>
          <a:p>
            <a:pPr lvl="1"/>
            <a:r>
              <a:rPr lang="en-US" sz="1400" dirty="0">
                <a:latin typeface="IBM Plex Sans" panose="020B0503050203000203" pitchFamily="34" charset="0"/>
              </a:rPr>
              <a:t>Wave overtopping</a:t>
            </a:r>
          </a:p>
          <a:p>
            <a:r>
              <a:rPr lang="en-US" b="1" dirty="0">
                <a:latin typeface="IBM Plex Sans" panose="020B0503050203000203" pitchFamily="34" charset="0"/>
              </a:rPr>
              <a:t>Vulnerability Assessment</a:t>
            </a:r>
          </a:p>
          <a:p>
            <a:pPr lvl="1">
              <a:spcAft>
                <a:spcPts val="300"/>
              </a:spcAft>
            </a:pPr>
            <a:r>
              <a:rPr lang="en-US" sz="1400" dirty="0">
                <a:latin typeface="IBM Plex Sans" panose="020B0503050203000203" pitchFamily="34" charset="0"/>
              </a:rPr>
              <a:t>Summer dry sand beach and recreation space</a:t>
            </a:r>
          </a:p>
          <a:p>
            <a:pPr lvl="1">
              <a:spcAft>
                <a:spcPts val="300"/>
              </a:spcAft>
            </a:pPr>
            <a:r>
              <a:rPr lang="en-US" sz="1400" dirty="0">
                <a:latin typeface="IBM Plex Sans" panose="020B0503050203000203" pitchFamily="34" charset="0"/>
              </a:rPr>
              <a:t>Land use and structures</a:t>
            </a:r>
          </a:p>
          <a:p>
            <a:pPr lvl="1">
              <a:spcAft>
                <a:spcPts val="300"/>
              </a:spcAft>
            </a:pPr>
            <a:r>
              <a:rPr lang="en-US" sz="1400" dirty="0">
                <a:latin typeface="IBM Plex Sans" panose="020B0503050203000203" pitchFamily="34" charset="0"/>
              </a:rPr>
              <a:t>Roads and parking</a:t>
            </a:r>
          </a:p>
          <a:p>
            <a:pPr lvl="1">
              <a:spcAft>
                <a:spcPts val="300"/>
              </a:spcAft>
            </a:pPr>
            <a:r>
              <a:rPr lang="en-US" sz="1400" dirty="0">
                <a:latin typeface="IBM Plex Sans" panose="020B0503050203000203" pitchFamily="34" charset="0"/>
              </a:rPr>
              <a:t>Utilities and infrastructure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6666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5C61C3B8-BC79-9383-FFB2-A23C3BBC1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735" y="1404729"/>
            <a:ext cx="8586521" cy="1346091"/>
          </a:xfrm>
        </p:spPr>
        <p:txBody>
          <a:bodyPr/>
          <a:lstStyle/>
          <a:p>
            <a:r>
              <a:rPr lang="en-US" dirty="0"/>
              <a:t>Cliff and Dune </a:t>
            </a:r>
            <a:br>
              <a:rPr lang="en-US" dirty="0"/>
            </a:br>
            <a:r>
              <a:rPr lang="en-US" dirty="0"/>
              <a:t>Overtopping and Erosion</a:t>
            </a:r>
            <a:br>
              <a:rPr lang="en-US" dirty="0"/>
            </a:br>
            <a:r>
              <a:rPr lang="en-US" i="1" dirty="0"/>
              <a:t>With Coastal Armoring</a:t>
            </a:r>
            <a:endParaRPr lang="en-US" i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3684996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DCDE0-126F-1F35-B8FB-9D840BC1A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1" y="146826"/>
            <a:ext cx="3031503" cy="565041"/>
          </a:xfrm>
        </p:spPr>
        <p:txBody>
          <a:bodyPr/>
          <a:lstStyle/>
          <a:p>
            <a:r>
              <a:rPr lang="en-US" sz="1800" dirty="0"/>
              <a:t>Erosion and Overtopping</a:t>
            </a:r>
            <a:br>
              <a:rPr lang="en-US" sz="1800" dirty="0"/>
            </a:br>
            <a:r>
              <a:rPr lang="en-US" sz="1800" dirty="0"/>
              <a:t>Short Term (2045 – 2060)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762F9D02-BCB6-36BD-221D-0274E31CB47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941" y="956300"/>
            <a:ext cx="3296856" cy="351798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1600" dirty="0">
                <a:effectLst/>
                <a:latin typeface="IBM Plex Sans" panose="020B050305020300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Overtopping:</a:t>
            </a:r>
          </a:p>
          <a:p>
            <a:r>
              <a:rPr lang="en-US" sz="1600" dirty="0">
                <a:latin typeface="IBM Plex Sans" panose="020B050305020300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Highest risk between 8</a:t>
            </a:r>
            <a:r>
              <a:rPr lang="en-US" sz="1600" baseline="30000" dirty="0">
                <a:latin typeface="IBM Plex Sans" panose="020B050305020300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600" dirty="0">
                <a:latin typeface="IBM Plex Sans" panose="020B050305020300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10</a:t>
            </a:r>
            <a:r>
              <a:rPr lang="en-US" sz="1600" baseline="30000" dirty="0">
                <a:latin typeface="IBM Plex Sans" panose="020B050305020300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600" dirty="0">
                <a:latin typeface="IBM Plex Sans" panose="020B050305020300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Avenues</a:t>
            </a:r>
            <a:endParaRPr lang="en-US" sz="1600" dirty="0">
              <a:effectLst/>
              <a:latin typeface="IBM Plex Sans" panose="020B0503050203000203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600" dirty="0">
                <a:effectLst/>
                <a:latin typeface="IBM Plex Sans" panose="020B050305020300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Erosion:</a:t>
            </a:r>
          </a:p>
          <a:p>
            <a:r>
              <a:rPr lang="en-US" sz="1600" dirty="0">
                <a:effectLst/>
                <a:latin typeface="IBM Plex Sans" panose="020B050305020300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Most threatened area for erosion is at Central Carmel Beach between 8</a:t>
            </a:r>
            <a:r>
              <a:rPr lang="en-US" sz="1600" baseline="30000" dirty="0">
                <a:effectLst/>
                <a:latin typeface="IBM Plex Sans" panose="020B050305020300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600" dirty="0">
                <a:effectLst/>
                <a:latin typeface="IBM Plex Sans" panose="020B050305020300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12</a:t>
            </a:r>
            <a:r>
              <a:rPr lang="en-US" sz="1600" baseline="30000" dirty="0">
                <a:effectLst/>
                <a:latin typeface="IBM Plex Sans" panose="020B050305020300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600" dirty="0">
                <a:effectLst/>
                <a:latin typeface="IBM Plex Sans" panose="020B050305020300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Avenues</a:t>
            </a:r>
          </a:p>
          <a:p>
            <a:r>
              <a:rPr lang="en-US" sz="1600" dirty="0">
                <a:latin typeface="IBM Plex Sans" panose="020B050305020300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Red circle indicates an unarmored area of shoreline at Scenic Dr. and 12</a:t>
            </a:r>
            <a:r>
              <a:rPr lang="en-US" sz="1600" baseline="30000" dirty="0">
                <a:latin typeface="IBM Plex Sans" panose="020B050305020300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 </a:t>
            </a:r>
            <a:r>
              <a:rPr lang="en-US" sz="1600" dirty="0">
                <a:latin typeface="IBM Plex Sans" panose="020B050305020300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Avenue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0BF708-8A2E-C030-2E16-76F80DAEF0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2D536C-2A16-4D6A-A110-BA3B2EC48D20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988D4E1-AEA0-BD01-3555-3F957345426F}"/>
              </a:ext>
            </a:extLst>
          </p:cNvPr>
          <p:cNvSpPr txBox="1"/>
          <p:nvPr/>
        </p:nvSpPr>
        <p:spPr>
          <a:xfrm>
            <a:off x="3601495" y="-12032"/>
            <a:ext cx="109421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North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0A911D-C109-03BC-8B2F-BCEE20D994A2}"/>
              </a:ext>
            </a:extLst>
          </p:cNvPr>
          <p:cNvSpPr txBox="1"/>
          <p:nvPr/>
        </p:nvSpPr>
        <p:spPr>
          <a:xfrm>
            <a:off x="4945204" y="-12321"/>
            <a:ext cx="109421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Central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E055190-D48C-162F-BBC9-48471642BA7E}"/>
              </a:ext>
            </a:extLst>
          </p:cNvPr>
          <p:cNvSpPr txBox="1"/>
          <p:nvPr/>
        </p:nvSpPr>
        <p:spPr>
          <a:xfrm>
            <a:off x="6413459" y="-28834"/>
            <a:ext cx="109421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South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62B9FD1-E0FE-6F74-B26B-043A5C0745ED}"/>
              </a:ext>
            </a:extLst>
          </p:cNvPr>
          <p:cNvSpPr txBox="1"/>
          <p:nvPr/>
        </p:nvSpPr>
        <p:spPr>
          <a:xfrm>
            <a:off x="7542084" y="357300"/>
            <a:ext cx="1498446" cy="20928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Palatino Linotype" panose="02040502050505030304" pitchFamily="18" charset="0"/>
              </a:rPr>
              <a:t>Overtopping Potential:</a:t>
            </a:r>
          </a:p>
          <a:p>
            <a:endParaRPr lang="en-US" sz="1600" dirty="0">
              <a:latin typeface="Palatino Linotype" panose="02040502050505030304" pitchFamily="18" charset="0"/>
            </a:endParaRPr>
          </a:p>
          <a:p>
            <a:r>
              <a:rPr lang="en-US" sz="1600" dirty="0">
                <a:solidFill>
                  <a:srgbClr val="00B050"/>
                </a:solidFill>
                <a:latin typeface="Palatino Linotype" panose="02040502050505030304" pitchFamily="18" charset="0"/>
              </a:rPr>
              <a:t>Low</a:t>
            </a:r>
          </a:p>
          <a:p>
            <a:r>
              <a:rPr lang="en-US" sz="1600" dirty="0">
                <a:solidFill>
                  <a:srgbClr val="FED100"/>
                </a:solidFill>
                <a:latin typeface="Palatino Linotype" panose="02040502050505030304" pitchFamily="18" charset="0"/>
              </a:rPr>
              <a:t>Medium</a:t>
            </a:r>
          </a:p>
          <a:p>
            <a:r>
              <a:rPr lang="en-US" sz="1600" dirty="0">
                <a:solidFill>
                  <a:srgbClr val="F98607"/>
                </a:solidFill>
                <a:latin typeface="Palatino Linotype" panose="02040502050505030304" pitchFamily="18" charset="0"/>
              </a:rPr>
              <a:t>Medium-High</a:t>
            </a:r>
          </a:p>
          <a:p>
            <a:r>
              <a:rPr lang="en-US" sz="1600" dirty="0">
                <a:solidFill>
                  <a:srgbClr val="C00000"/>
                </a:solidFill>
                <a:latin typeface="Palatino Linotype" panose="02040502050505030304" pitchFamily="18" charset="0"/>
              </a:rPr>
              <a:t>Very High</a:t>
            </a:r>
          </a:p>
          <a:p>
            <a:endParaRPr lang="en-US" dirty="0">
              <a:latin typeface="Palatino Linotype" panose="0204050205050503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C4FF1B-5162-44CD-BFD3-F4E1666F5E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2864" y="357300"/>
            <a:ext cx="1263715" cy="47159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257C0B-DC9B-4FAF-B526-96B6FB5077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3967" y="357011"/>
            <a:ext cx="1263714" cy="47282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6514FC-AA2A-4C23-96C2-C500CE3212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8918" y="357300"/>
            <a:ext cx="1263713" cy="4735375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3A1A83C5-417D-7201-6C5F-BBAF6786647D}"/>
              </a:ext>
            </a:extLst>
          </p:cNvPr>
          <p:cNvSpPr/>
          <p:nvPr/>
        </p:nvSpPr>
        <p:spPr>
          <a:xfrm>
            <a:off x="6486026" y="1800475"/>
            <a:ext cx="421105" cy="6497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154719E-58A4-FB11-EF8A-31F65363C52C}"/>
              </a:ext>
            </a:extLst>
          </p:cNvPr>
          <p:cNvSpPr/>
          <p:nvPr/>
        </p:nvSpPr>
        <p:spPr>
          <a:xfrm>
            <a:off x="7603868" y="2903073"/>
            <a:ext cx="346166" cy="189132"/>
          </a:xfrm>
          <a:prstGeom prst="rect">
            <a:avLst/>
          </a:prstGeom>
          <a:solidFill>
            <a:srgbClr val="A2C7A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14D28B-9F6B-02B9-6436-4AA8F211AF7E}"/>
              </a:ext>
            </a:extLst>
          </p:cNvPr>
          <p:cNvSpPr txBox="1"/>
          <p:nvPr/>
        </p:nvSpPr>
        <p:spPr>
          <a:xfrm>
            <a:off x="7507674" y="3127701"/>
            <a:ext cx="16951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Erosion hazard area</a:t>
            </a:r>
          </a:p>
        </p:txBody>
      </p:sp>
    </p:spTree>
    <p:extLst>
      <p:ext uri="{BB962C8B-B14F-4D97-AF65-F5344CB8AC3E}">
        <p14:creationId xmlns:p14="http://schemas.microsoft.com/office/powerpoint/2010/main" val="16625502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DCDE0-126F-1F35-B8FB-9D840BC1A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73" y="137805"/>
            <a:ext cx="3361691" cy="565041"/>
          </a:xfrm>
        </p:spPr>
        <p:txBody>
          <a:bodyPr/>
          <a:lstStyle/>
          <a:p>
            <a:r>
              <a:rPr lang="en-US" sz="1800" dirty="0"/>
              <a:t>Cliff and Dune Erosion Medium Term (2060 – 2080)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762F9D02-BCB6-36BD-221D-0274E31CB47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173" y="1035906"/>
            <a:ext cx="3550322" cy="351798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1600" dirty="0">
                <a:latin typeface="IBM Plex Sans" panose="020B050305020300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Overtopping:</a:t>
            </a:r>
          </a:p>
          <a:p>
            <a:r>
              <a:rPr lang="en-US" sz="1600" dirty="0">
                <a:latin typeface="IBM Plex Sans" panose="020B050305020300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Overtopping potential highest between 8</a:t>
            </a:r>
            <a:r>
              <a:rPr lang="en-US" sz="1600" baseline="30000" dirty="0">
                <a:latin typeface="IBM Plex Sans" panose="020B050305020300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600" dirty="0">
                <a:latin typeface="IBM Plex Sans" panose="020B050305020300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12</a:t>
            </a:r>
            <a:r>
              <a:rPr lang="en-US" sz="1600" baseline="30000" dirty="0">
                <a:latin typeface="IBM Plex Sans" panose="020B050305020300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600" dirty="0">
                <a:latin typeface="IBM Plex Sans" panose="020B050305020300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Avenues</a:t>
            </a:r>
          </a:p>
          <a:p>
            <a:pPr marL="0" indent="0">
              <a:buNone/>
            </a:pPr>
            <a:r>
              <a:rPr lang="en-US" sz="1600" dirty="0">
                <a:latin typeface="IBM Plex Sans" panose="020B050305020300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Erosion: </a:t>
            </a:r>
          </a:p>
          <a:p>
            <a:r>
              <a:rPr lang="en-US" sz="1600" dirty="0">
                <a:latin typeface="IBM Plex Sans" panose="020B050305020300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Projected erosion hazards in areas behind seawalls range from  20-40ft</a:t>
            </a:r>
          </a:p>
          <a:p>
            <a:r>
              <a:rPr lang="en-US" sz="1600" dirty="0">
                <a:effectLst/>
                <a:latin typeface="IBM Plex Sans" panose="020B050305020300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Erosion hazard zones are slightly higher along the dune-backed shoreline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0BF708-8A2E-C030-2E16-76F80DAEF0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2D536C-2A16-4D6A-A110-BA3B2EC48D20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988D4E1-AEA0-BD01-3555-3F957345426F}"/>
              </a:ext>
            </a:extLst>
          </p:cNvPr>
          <p:cNvSpPr txBox="1"/>
          <p:nvPr/>
        </p:nvSpPr>
        <p:spPr>
          <a:xfrm>
            <a:off x="3803966" y="-12032"/>
            <a:ext cx="109421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North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0A911D-C109-03BC-8B2F-BCEE20D994A2}"/>
              </a:ext>
            </a:extLst>
          </p:cNvPr>
          <p:cNvSpPr txBox="1"/>
          <p:nvPr/>
        </p:nvSpPr>
        <p:spPr>
          <a:xfrm>
            <a:off x="5147675" y="-12321"/>
            <a:ext cx="109421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Central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E055190-D48C-162F-BBC9-48471642BA7E}"/>
              </a:ext>
            </a:extLst>
          </p:cNvPr>
          <p:cNvSpPr txBox="1"/>
          <p:nvPr/>
        </p:nvSpPr>
        <p:spPr>
          <a:xfrm>
            <a:off x="6615930" y="-28834"/>
            <a:ext cx="109421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South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62B9FD1-E0FE-6F74-B26B-043A5C0745ED}"/>
              </a:ext>
            </a:extLst>
          </p:cNvPr>
          <p:cNvSpPr txBox="1"/>
          <p:nvPr/>
        </p:nvSpPr>
        <p:spPr>
          <a:xfrm>
            <a:off x="7744555" y="357300"/>
            <a:ext cx="1399445" cy="233910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Palatino Linotype" panose="02040502050505030304" pitchFamily="18" charset="0"/>
              </a:rPr>
              <a:t>Overtopping Potential:</a:t>
            </a:r>
          </a:p>
          <a:p>
            <a:endParaRPr lang="en-US" sz="1600" dirty="0">
              <a:latin typeface="Palatino Linotype" panose="02040502050505030304" pitchFamily="18" charset="0"/>
            </a:endParaRPr>
          </a:p>
          <a:p>
            <a:r>
              <a:rPr lang="en-US" sz="1600" dirty="0">
                <a:solidFill>
                  <a:srgbClr val="00B050"/>
                </a:solidFill>
                <a:latin typeface="Palatino Linotype" panose="02040502050505030304" pitchFamily="18" charset="0"/>
              </a:rPr>
              <a:t>Low</a:t>
            </a:r>
          </a:p>
          <a:p>
            <a:r>
              <a:rPr lang="en-US" sz="1600" dirty="0">
                <a:solidFill>
                  <a:srgbClr val="FED100"/>
                </a:solidFill>
                <a:latin typeface="Palatino Linotype" panose="02040502050505030304" pitchFamily="18" charset="0"/>
              </a:rPr>
              <a:t>Medium</a:t>
            </a:r>
          </a:p>
          <a:p>
            <a:r>
              <a:rPr lang="en-US" sz="1600" dirty="0">
                <a:solidFill>
                  <a:srgbClr val="F98607"/>
                </a:solidFill>
                <a:latin typeface="Palatino Linotype" panose="02040502050505030304" pitchFamily="18" charset="0"/>
              </a:rPr>
              <a:t>Medium-High</a:t>
            </a:r>
          </a:p>
          <a:p>
            <a:r>
              <a:rPr lang="en-US" sz="1600" dirty="0">
                <a:solidFill>
                  <a:srgbClr val="C00000"/>
                </a:solidFill>
                <a:latin typeface="Palatino Linotype" panose="02040502050505030304" pitchFamily="18" charset="0"/>
              </a:rPr>
              <a:t>Very High</a:t>
            </a:r>
          </a:p>
          <a:p>
            <a:endParaRPr lang="en-US" dirty="0">
              <a:latin typeface="Palatino Linotype" panose="0204050205050503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1E7547-F4E6-415F-8B2A-A049B2EF4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1470" y="357300"/>
            <a:ext cx="1248446" cy="47116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57647E-6E93-475A-8D71-572E0C4619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2165" y="357299"/>
            <a:ext cx="1250318" cy="47116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BBE125-59F2-492A-A970-F2EE47AE8A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4868" y="357011"/>
            <a:ext cx="1266344" cy="47116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6542C7C-5FF6-7CDE-3834-6EED6C113FB3}"/>
              </a:ext>
            </a:extLst>
          </p:cNvPr>
          <p:cNvSpPr/>
          <p:nvPr/>
        </p:nvSpPr>
        <p:spPr>
          <a:xfrm>
            <a:off x="7710145" y="2903073"/>
            <a:ext cx="346166" cy="189132"/>
          </a:xfrm>
          <a:prstGeom prst="rect">
            <a:avLst/>
          </a:prstGeom>
          <a:solidFill>
            <a:srgbClr val="5CA6A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B70BCE-EA65-EBC0-2DCE-B8BD6CAA5625}"/>
              </a:ext>
            </a:extLst>
          </p:cNvPr>
          <p:cNvSpPr txBox="1"/>
          <p:nvPr/>
        </p:nvSpPr>
        <p:spPr>
          <a:xfrm>
            <a:off x="7613951" y="3127701"/>
            <a:ext cx="16951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Erosion hazard area</a:t>
            </a:r>
          </a:p>
        </p:txBody>
      </p:sp>
    </p:spTree>
    <p:extLst>
      <p:ext uri="{BB962C8B-B14F-4D97-AF65-F5344CB8AC3E}">
        <p14:creationId xmlns:p14="http://schemas.microsoft.com/office/powerpoint/2010/main" val="7790431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DCDE0-126F-1F35-B8FB-9D840BC1A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73" y="137805"/>
            <a:ext cx="3361691" cy="565041"/>
          </a:xfrm>
        </p:spPr>
        <p:txBody>
          <a:bodyPr/>
          <a:lstStyle/>
          <a:p>
            <a:r>
              <a:rPr lang="en-US" sz="1800" dirty="0"/>
              <a:t>Cliff and Dune Erosion Long Term (2080 – 2100)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762F9D02-BCB6-36BD-221D-0274E31CB47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173" y="1035906"/>
            <a:ext cx="3186900" cy="351798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IBM Plex Sans" panose="020B050305020300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Overtopping:</a:t>
            </a:r>
          </a:p>
          <a:p>
            <a:r>
              <a:rPr lang="en-US" dirty="0">
                <a:latin typeface="IBM Plex Sans" panose="020B050305020300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South Carmel Beach between Martin Way to 13</a:t>
            </a:r>
            <a:r>
              <a:rPr lang="en-US" baseline="30000" dirty="0">
                <a:latin typeface="IBM Plex Sans" panose="020B050305020300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dirty="0">
                <a:latin typeface="IBM Plex Sans" panose="020B050305020300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Avenue</a:t>
            </a:r>
          </a:p>
          <a:p>
            <a:r>
              <a:rPr lang="en-US" dirty="0">
                <a:latin typeface="IBM Plex Sans" panose="020B050305020300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North Beach near </a:t>
            </a:r>
            <a:r>
              <a:rPr lang="en-US" dirty="0" err="1">
                <a:latin typeface="IBM Plex Sans" panose="020B050305020300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Pescadero</a:t>
            </a:r>
            <a:r>
              <a:rPr lang="en-US" dirty="0">
                <a:latin typeface="IBM Plex Sans" panose="020B050305020300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Canyon</a:t>
            </a:r>
          </a:p>
          <a:p>
            <a:pPr marL="0" indent="0">
              <a:buNone/>
            </a:pPr>
            <a:r>
              <a:rPr lang="en-US" dirty="0">
                <a:latin typeface="IBM Plex Sans" panose="020B050305020300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Erosion:</a:t>
            </a:r>
          </a:p>
          <a:p>
            <a:r>
              <a:rPr lang="en-US" dirty="0">
                <a:latin typeface="IBM Plex Sans" panose="020B050305020300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Highest erosion potential around 12</a:t>
            </a:r>
            <a:r>
              <a:rPr lang="en-US" baseline="30000" dirty="0">
                <a:latin typeface="IBM Plex Sans" panose="020B050305020300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dirty="0">
                <a:latin typeface="IBM Plex Sans" panose="020B050305020300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Avenue up to 150 ft (see red circle)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0BF708-8A2E-C030-2E16-76F80DAEF0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2D536C-2A16-4D6A-A110-BA3B2EC48D20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988D4E1-AEA0-BD01-3555-3F957345426F}"/>
              </a:ext>
            </a:extLst>
          </p:cNvPr>
          <p:cNvSpPr txBox="1"/>
          <p:nvPr/>
        </p:nvSpPr>
        <p:spPr>
          <a:xfrm>
            <a:off x="3601495" y="-12032"/>
            <a:ext cx="109421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North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0A911D-C109-03BC-8B2F-BCEE20D994A2}"/>
              </a:ext>
            </a:extLst>
          </p:cNvPr>
          <p:cNvSpPr txBox="1"/>
          <p:nvPr/>
        </p:nvSpPr>
        <p:spPr>
          <a:xfrm>
            <a:off x="4945204" y="-12321"/>
            <a:ext cx="109421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Central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E055190-D48C-162F-BBC9-48471642BA7E}"/>
              </a:ext>
            </a:extLst>
          </p:cNvPr>
          <p:cNvSpPr txBox="1"/>
          <p:nvPr/>
        </p:nvSpPr>
        <p:spPr>
          <a:xfrm>
            <a:off x="6413459" y="-28834"/>
            <a:ext cx="109421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South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62B9FD1-E0FE-6F74-B26B-043A5C0745ED}"/>
              </a:ext>
            </a:extLst>
          </p:cNvPr>
          <p:cNvSpPr txBox="1"/>
          <p:nvPr/>
        </p:nvSpPr>
        <p:spPr>
          <a:xfrm>
            <a:off x="7542084" y="357300"/>
            <a:ext cx="1498446" cy="20928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Palatino Linotype" panose="02040502050505030304" pitchFamily="18" charset="0"/>
              </a:rPr>
              <a:t>Overtopping Potential:</a:t>
            </a:r>
          </a:p>
          <a:p>
            <a:endParaRPr lang="en-US" sz="1600" dirty="0">
              <a:latin typeface="Palatino Linotype" panose="02040502050505030304" pitchFamily="18" charset="0"/>
            </a:endParaRPr>
          </a:p>
          <a:p>
            <a:r>
              <a:rPr lang="en-US" sz="1600" dirty="0">
                <a:solidFill>
                  <a:srgbClr val="00B050"/>
                </a:solidFill>
                <a:latin typeface="Palatino Linotype" panose="02040502050505030304" pitchFamily="18" charset="0"/>
              </a:rPr>
              <a:t>Low</a:t>
            </a:r>
          </a:p>
          <a:p>
            <a:r>
              <a:rPr lang="en-US" sz="1600" dirty="0">
                <a:solidFill>
                  <a:srgbClr val="FED100"/>
                </a:solidFill>
                <a:latin typeface="Palatino Linotype" panose="02040502050505030304" pitchFamily="18" charset="0"/>
              </a:rPr>
              <a:t>Medium</a:t>
            </a:r>
          </a:p>
          <a:p>
            <a:r>
              <a:rPr lang="en-US" sz="1600" dirty="0">
                <a:solidFill>
                  <a:srgbClr val="F98607"/>
                </a:solidFill>
                <a:latin typeface="Palatino Linotype" panose="02040502050505030304" pitchFamily="18" charset="0"/>
              </a:rPr>
              <a:t>Medium-High</a:t>
            </a:r>
          </a:p>
          <a:p>
            <a:r>
              <a:rPr lang="en-US" sz="1600" dirty="0">
                <a:solidFill>
                  <a:srgbClr val="C00000"/>
                </a:solidFill>
                <a:latin typeface="Palatino Linotype" panose="02040502050505030304" pitchFamily="18" charset="0"/>
              </a:rPr>
              <a:t>Very High</a:t>
            </a:r>
          </a:p>
          <a:p>
            <a:endParaRPr lang="en-US" dirty="0">
              <a:latin typeface="Palatino Linotype" panose="0204050205050503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43A977-6097-4A60-A7D1-DBA010109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9427" y="357300"/>
            <a:ext cx="1245570" cy="46867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474584-985C-4A16-B85A-308B6CA1E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1341" y="357011"/>
            <a:ext cx="1238609" cy="46870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90256A-E3B2-417B-814D-DB5AF35373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1544" y="357011"/>
            <a:ext cx="1229725" cy="4687010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41CDC55B-4951-42B1-9FF4-FEAF2182C108}"/>
              </a:ext>
            </a:extLst>
          </p:cNvPr>
          <p:cNvSpPr/>
          <p:nvPr/>
        </p:nvSpPr>
        <p:spPr>
          <a:xfrm>
            <a:off x="6329072" y="1285702"/>
            <a:ext cx="1066279" cy="110646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4279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5C61C3B8-BC79-9383-FFB2-A23C3BBC1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739" y="1633329"/>
            <a:ext cx="8586521" cy="1109871"/>
          </a:xfrm>
        </p:spPr>
        <p:txBody>
          <a:bodyPr/>
          <a:lstStyle/>
          <a:p>
            <a:r>
              <a:rPr lang="en-US" dirty="0"/>
              <a:t>Task 4: Vulnerability Assessment</a:t>
            </a:r>
            <a:br>
              <a:rPr lang="en-US" dirty="0"/>
            </a:br>
            <a:r>
              <a:rPr lang="en-US" i="1" dirty="0"/>
              <a:t>Assuming no Adaptation in the Future</a:t>
            </a:r>
          </a:p>
        </p:txBody>
      </p:sp>
    </p:spTree>
    <p:extLst>
      <p:ext uri="{BB962C8B-B14F-4D97-AF65-F5344CB8AC3E}">
        <p14:creationId xmlns:p14="http://schemas.microsoft.com/office/powerpoint/2010/main" val="42874358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Vulnerabilities</a:t>
            </a:r>
          </a:p>
        </p:txBody>
      </p:sp>
      <p:sp>
        <p:nvSpPr>
          <p:cNvPr id="6" name="Slide Number Placeholder 13">
            <a:extLst>
              <a:ext uri="{FF2B5EF4-FFF2-40B4-BE49-F238E27FC236}">
                <a16:creationId xmlns:a16="http://schemas.microsoft.com/office/drawing/2014/main" id="{D66F8062-7A79-D8C3-0ADF-D03C8C990C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2D536C-2A16-4D6A-A110-BA3B2EC48D20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5" name="Picture 4" descr="A stone wall with a hole in it&#10;&#10;Description automatically generated">
            <a:extLst>
              <a:ext uri="{FF2B5EF4-FFF2-40B4-BE49-F238E27FC236}">
                <a16:creationId xmlns:a16="http://schemas.microsoft.com/office/drawing/2014/main" id="{415FFEA8-F797-BC87-7A89-AF9200FB24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040" y="328963"/>
            <a:ext cx="2493769" cy="1870327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22F1BD5-F48B-4C7F-B2C7-DDB2A3BFD7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8256" y="1035906"/>
            <a:ext cx="5335999" cy="3517987"/>
          </a:xfrm>
        </p:spPr>
        <p:txBody>
          <a:bodyPr/>
          <a:lstStyle/>
          <a:p>
            <a:r>
              <a:rPr lang="en-US" b="1" dirty="0">
                <a:latin typeface="IBM Plex Sans" panose="020B0503050203000203" pitchFamily="34" charset="0"/>
              </a:rPr>
              <a:t>Stormwater </a:t>
            </a:r>
            <a:r>
              <a:rPr lang="en-US" dirty="0">
                <a:latin typeface="IBM Plex Sans" panose="020B0503050203000203" pitchFamily="34" charset="0"/>
              </a:rPr>
              <a:t>conveyance</a:t>
            </a:r>
          </a:p>
          <a:p>
            <a:r>
              <a:rPr lang="en-US" dirty="0">
                <a:latin typeface="IBM Plex Sans" panose="020B0503050203000203" pitchFamily="34" charset="0"/>
              </a:rPr>
              <a:t>All</a:t>
            </a:r>
            <a:r>
              <a:rPr lang="en-US" b="1" dirty="0">
                <a:latin typeface="IBM Plex Sans" panose="020B0503050203000203" pitchFamily="34" charset="0"/>
              </a:rPr>
              <a:t> beach access stairways </a:t>
            </a:r>
            <a:r>
              <a:rPr lang="en-US" dirty="0">
                <a:latin typeface="IBM Plex Sans" panose="020B0503050203000203" pitchFamily="34" charset="0"/>
              </a:rPr>
              <a:t>and the </a:t>
            </a:r>
            <a:r>
              <a:rPr lang="en-US" b="1" dirty="0">
                <a:latin typeface="IBM Plex Sans" panose="020B0503050203000203" pitchFamily="34" charset="0"/>
              </a:rPr>
              <a:t>beach overlook </a:t>
            </a:r>
            <a:r>
              <a:rPr lang="en-US" dirty="0">
                <a:latin typeface="IBM Plex Sans" panose="020B0503050203000203" pitchFamily="34" charset="0"/>
              </a:rPr>
              <a:t>at Del Mar</a:t>
            </a:r>
            <a:endParaRPr lang="en-US" sz="1400" dirty="0">
              <a:latin typeface="IBM Plex Sans" panose="020B0503050203000203" pitchFamily="34" charset="0"/>
            </a:endParaRPr>
          </a:p>
          <a:p>
            <a:r>
              <a:rPr lang="en-US" b="1" kern="0" dirty="0">
                <a:latin typeface="IBM Plex Sans" panose="020B0503050203000203" pitchFamily="34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R</a:t>
            </a:r>
            <a:r>
              <a:rPr lang="en-US" sz="1800" b="1" kern="0" dirty="0">
                <a:effectLst/>
                <a:latin typeface="IBM Plex Sans" panose="020B0503050203000203" pitchFamily="34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estroom</a:t>
            </a:r>
            <a:r>
              <a:rPr lang="en-US" sz="1800" kern="0" dirty="0">
                <a:effectLst/>
                <a:latin typeface="IBM Plex Sans" panose="020B0503050203000203" pitchFamily="34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near Santa Lucia Avenue, located at ~24 ft NAVD 88, which is at the same elevation of the FEMA base flood elevation for this area</a:t>
            </a:r>
          </a:p>
          <a:p>
            <a:r>
              <a:rPr lang="en-US" sz="1800" kern="0" dirty="0">
                <a:effectLst/>
                <a:latin typeface="IBM Plex Sans" panose="020B0503050203000203" pitchFamily="34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Wave splash (not green water associated with overtopping) may exceed the bluff crest of the armored coastline between 13th Avenue and Martin Way and the private seawall near Pescadero Canyon</a:t>
            </a:r>
            <a:endParaRPr lang="en-US" dirty="0">
              <a:latin typeface="IBM Plex Sans" panose="020B05030502030002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4B4B8C-14C1-4720-AA83-32F5F9E15E3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040" y="2571750"/>
            <a:ext cx="2508704" cy="187248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4581590-0D37-43C6-8E0C-7B07E536CD36}"/>
              </a:ext>
            </a:extLst>
          </p:cNvPr>
          <p:cNvSpPr txBox="1"/>
          <p:nvPr/>
        </p:nvSpPr>
        <p:spPr>
          <a:xfrm>
            <a:off x="6106455" y="4436723"/>
            <a:ext cx="310699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/>
              <a:t>Restroom near Santa Lucia Ave</a:t>
            </a:r>
          </a:p>
          <a:p>
            <a:endParaRPr lang="en-US" sz="1200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44E712-C3F6-4B6A-AE54-C108CD9FD12B}"/>
              </a:ext>
            </a:extLst>
          </p:cNvPr>
          <p:cNvSpPr txBox="1"/>
          <p:nvPr/>
        </p:nvSpPr>
        <p:spPr>
          <a:xfrm>
            <a:off x="6106455" y="2169422"/>
            <a:ext cx="310699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/>
              <a:t>Stormwater infrastructure</a:t>
            </a:r>
          </a:p>
          <a:p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862205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Short Term (1 ft SLR, 2045 - 2060)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2C2965B2-7863-5C55-C245-8CC5EB524DB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872076"/>
            <a:ext cx="5976915" cy="4033042"/>
          </a:xfrm>
        </p:spPr>
        <p:txBody>
          <a:bodyPr/>
          <a:lstStyle/>
          <a:p>
            <a:r>
              <a:rPr lang="en-US" b="1" dirty="0">
                <a:latin typeface="IBM Plex Sans" panose="020B0503050203000203" pitchFamily="34" charset="0"/>
              </a:rPr>
              <a:t>Scenic Road </a:t>
            </a:r>
            <a:r>
              <a:rPr lang="en-US" dirty="0">
                <a:latin typeface="IBM Plex Sans" panose="020B0503050203000203" pitchFamily="34" charset="0"/>
              </a:rPr>
              <a:t>is exposed in 6 locations from 8th Avenue and 11th Avenue  </a:t>
            </a:r>
          </a:p>
          <a:p>
            <a:r>
              <a:rPr lang="en-US" b="1" dirty="0">
                <a:latin typeface="IBM Plex Sans" panose="020B0503050203000203" pitchFamily="34" charset="0"/>
              </a:rPr>
              <a:t>Wastewater mains </a:t>
            </a:r>
            <a:r>
              <a:rPr lang="en-US" dirty="0">
                <a:latin typeface="IBM Plex Sans" panose="020B0503050203000203" pitchFamily="34" charset="0"/>
              </a:rPr>
              <a:t>are exposed at:</a:t>
            </a:r>
          </a:p>
          <a:p>
            <a:pPr marL="457200" lvl="1">
              <a:spcAft>
                <a:spcPts val="600"/>
              </a:spcAft>
            </a:pPr>
            <a:r>
              <a:rPr lang="en-US" sz="1400" dirty="0">
                <a:latin typeface="IBM Plex Sans" panose="020B0503050203000203" pitchFamily="34" charset="0"/>
              </a:rPr>
              <a:t>Martin Way</a:t>
            </a:r>
          </a:p>
          <a:p>
            <a:pPr marL="457200" lvl="1">
              <a:spcAft>
                <a:spcPts val="600"/>
              </a:spcAft>
            </a:pPr>
            <a:r>
              <a:rPr lang="en-US" sz="1400" dirty="0">
                <a:latin typeface="IBM Plex Sans" panose="020B0503050203000203" pitchFamily="34" charset="0"/>
              </a:rPr>
              <a:t>Between 9</a:t>
            </a:r>
            <a:r>
              <a:rPr lang="en-US" sz="1400" baseline="30000" dirty="0">
                <a:latin typeface="IBM Plex Sans" panose="020B0503050203000203" pitchFamily="34" charset="0"/>
              </a:rPr>
              <a:t>th</a:t>
            </a:r>
            <a:r>
              <a:rPr lang="en-US" sz="1400" dirty="0">
                <a:latin typeface="IBM Plex Sans" panose="020B0503050203000203" pitchFamily="34" charset="0"/>
              </a:rPr>
              <a:t> and 10</a:t>
            </a:r>
            <a:r>
              <a:rPr lang="en-US" sz="1400" baseline="30000" dirty="0">
                <a:latin typeface="IBM Plex Sans" panose="020B0503050203000203" pitchFamily="34" charset="0"/>
              </a:rPr>
              <a:t>th</a:t>
            </a:r>
            <a:r>
              <a:rPr lang="en-US" sz="1400" dirty="0">
                <a:latin typeface="IBM Plex Sans" panose="020B0503050203000203" pitchFamily="34" charset="0"/>
              </a:rPr>
              <a:t> Avenues</a:t>
            </a:r>
          </a:p>
          <a:p>
            <a:pPr marL="457200" lvl="1"/>
            <a:r>
              <a:rPr lang="en-US" sz="1400" dirty="0">
                <a:latin typeface="IBM Plex Sans" panose="020B0503050203000203" pitchFamily="34" charset="0"/>
              </a:rPr>
              <a:t>Under dunes between 7</a:t>
            </a:r>
            <a:r>
              <a:rPr lang="en-US" sz="1400" baseline="30000" dirty="0">
                <a:latin typeface="IBM Plex Sans" panose="020B0503050203000203" pitchFamily="34" charset="0"/>
              </a:rPr>
              <a:t>th</a:t>
            </a:r>
            <a:r>
              <a:rPr lang="en-US" sz="1400" dirty="0">
                <a:latin typeface="IBM Plex Sans" panose="020B0503050203000203" pitchFamily="34" charset="0"/>
              </a:rPr>
              <a:t> and 8</a:t>
            </a:r>
            <a:r>
              <a:rPr lang="en-US" sz="1400" baseline="30000" dirty="0">
                <a:latin typeface="IBM Plex Sans" panose="020B0503050203000203" pitchFamily="34" charset="0"/>
              </a:rPr>
              <a:t>th</a:t>
            </a:r>
            <a:r>
              <a:rPr lang="en-US" sz="1400" dirty="0">
                <a:latin typeface="IBM Plex Sans" panose="020B0503050203000203" pitchFamily="34" charset="0"/>
              </a:rPr>
              <a:t> Aves</a:t>
            </a:r>
          </a:p>
          <a:p>
            <a:r>
              <a:rPr lang="en-US" dirty="0">
                <a:latin typeface="IBM Plex Sans" panose="020B0503050203000203" pitchFamily="34" charset="0"/>
              </a:rPr>
              <a:t>The integrity of the </a:t>
            </a:r>
            <a:r>
              <a:rPr lang="en-US" b="1" dirty="0">
                <a:latin typeface="IBM Plex Sans" panose="020B0503050203000203" pitchFamily="34" charset="0"/>
              </a:rPr>
              <a:t>sand dune ramps </a:t>
            </a:r>
            <a:r>
              <a:rPr lang="en-US" dirty="0">
                <a:latin typeface="IBM Plex Sans" panose="020B0503050203000203" pitchFamily="34" charset="0"/>
              </a:rPr>
              <a:t>may be at risk</a:t>
            </a:r>
          </a:p>
          <a:p>
            <a:r>
              <a:rPr lang="en-US" sz="1800" kern="0" dirty="0">
                <a:effectLst/>
                <a:latin typeface="IBM Plex Sans" panose="020B0503050203000203" pitchFamily="34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0.2 acres of </a:t>
            </a:r>
            <a:r>
              <a:rPr lang="en-US" sz="1800" b="1" kern="0" dirty="0">
                <a:effectLst/>
                <a:latin typeface="IBM Plex Sans" panose="020B0503050203000203" pitchFamily="34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North Dunes Habitat </a:t>
            </a:r>
            <a:r>
              <a:rPr lang="en-US" sz="1800" kern="0" dirty="0">
                <a:effectLst/>
                <a:latin typeface="IBM Plex Sans" panose="020B0503050203000203" pitchFamily="34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potentially eroded </a:t>
            </a:r>
          </a:p>
          <a:p>
            <a:r>
              <a:rPr lang="en-US" sz="1800" kern="0" dirty="0">
                <a:effectLst/>
                <a:latin typeface="IBM Plex Sans" panose="020B0503050203000203" pitchFamily="34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During large storms wave </a:t>
            </a:r>
            <a:r>
              <a:rPr lang="en-US" dirty="0">
                <a:latin typeface="IBM Plex Sans" panose="020B0503050203000203" pitchFamily="34" charset="0"/>
              </a:rPr>
              <a:t>splash could be more frequent between 8th Avenue and 11th Avenue </a:t>
            </a:r>
          </a:p>
          <a:p>
            <a:pPr marL="0" indent="0">
              <a:spcAft>
                <a:spcPts val="0"/>
              </a:spcAft>
              <a:buNone/>
            </a:pPr>
            <a:endParaRPr lang="en-US" dirty="0">
              <a:latin typeface="IBM Plex Sans" panose="020B0503050203000203" pitchFamily="34" charset="0"/>
            </a:endParaRPr>
          </a:p>
        </p:txBody>
      </p:sp>
      <p:sp>
        <p:nvSpPr>
          <p:cNvPr id="6" name="Slide Number Placeholder 13">
            <a:extLst>
              <a:ext uri="{FF2B5EF4-FFF2-40B4-BE49-F238E27FC236}">
                <a16:creationId xmlns:a16="http://schemas.microsoft.com/office/drawing/2014/main" id="{D66F8062-7A79-D8C3-0ADF-D03C8C990C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2D536C-2A16-4D6A-A110-BA3B2EC48D20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1E31BB-051E-4386-8367-822FD3E1FB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915" y="884537"/>
            <a:ext cx="2905760" cy="21793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AC0740-D32E-4959-AA3E-B0FA2D084716}"/>
              </a:ext>
            </a:extLst>
          </p:cNvPr>
          <p:cNvSpPr txBox="1"/>
          <p:nvPr/>
        </p:nvSpPr>
        <p:spPr>
          <a:xfrm>
            <a:off x="5876295" y="3124741"/>
            <a:ext cx="310699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/>
              <a:t>Sand ramp near the Del Mar Parking Lot</a:t>
            </a:r>
          </a:p>
          <a:p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1272601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Medium Term (2ft SLR, 2060 - 2080)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2C2965B2-7863-5C55-C245-8CC5EB524DB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8256" y="1035906"/>
            <a:ext cx="4481404" cy="3650394"/>
          </a:xfrm>
        </p:spPr>
        <p:txBody>
          <a:bodyPr/>
          <a:lstStyle/>
          <a:p>
            <a:r>
              <a:rPr lang="en-US" b="1" dirty="0">
                <a:latin typeface="IBM Plex Sans" panose="020B0503050203000203" pitchFamily="34" charset="0"/>
              </a:rPr>
              <a:t>Scenic Road</a:t>
            </a:r>
            <a:r>
              <a:rPr lang="en-US" dirty="0">
                <a:latin typeface="IBM Plex Sans" panose="020B0503050203000203" pitchFamily="34" charset="0"/>
              </a:rPr>
              <a:t>: entire length exposed, including underground water and sewer infrastructure</a:t>
            </a:r>
          </a:p>
          <a:p>
            <a:r>
              <a:rPr lang="en-US" b="1" dirty="0">
                <a:latin typeface="IBM Plex Sans" panose="020B0503050203000203" pitchFamily="34" charset="0"/>
              </a:rPr>
              <a:t>Water main </a:t>
            </a:r>
            <a:r>
              <a:rPr lang="en-US" dirty="0">
                <a:latin typeface="IBM Plex Sans" panose="020B0503050203000203" pitchFamily="34" charset="0"/>
              </a:rPr>
              <a:t>between 8</a:t>
            </a:r>
            <a:r>
              <a:rPr lang="en-US" baseline="30000" dirty="0">
                <a:latin typeface="IBM Plex Sans" panose="020B0503050203000203" pitchFamily="34" charset="0"/>
              </a:rPr>
              <a:t>th</a:t>
            </a:r>
            <a:r>
              <a:rPr lang="en-US" dirty="0">
                <a:latin typeface="IBM Plex Sans" panose="020B0503050203000203" pitchFamily="34" charset="0"/>
              </a:rPr>
              <a:t> and 10</a:t>
            </a:r>
            <a:r>
              <a:rPr lang="en-US" baseline="30000" dirty="0">
                <a:latin typeface="IBM Plex Sans" panose="020B0503050203000203" pitchFamily="34" charset="0"/>
              </a:rPr>
              <a:t>th</a:t>
            </a:r>
            <a:r>
              <a:rPr lang="en-US" dirty="0">
                <a:latin typeface="IBM Plex Sans" panose="020B0503050203000203" pitchFamily="34" charset="0"/>
              </a:rPr>
              <a:t> avenue</a:t>
            </a:r>
          </a:p>
          <a:p>
            <a:r>
              <a:rPr lang="en-US" sz="1800" kern="0" dirty="0">
                <a:effectLst/>
                <a:latin typeface="IBM Plex Sans" panose="020B0503050203000203" pitchFamily="34" charset="0"/>
                <a:ea typeface="Palatino Linotype" panose="02040502050505030304" pitchFamily="18" charset="0"/>
                <a:cs typeface="Palatino Linotype" panose="02040502050505030304" pitchFamily="18" charset="0"/>
              </a:rPr>
              <a:t>An additional 0.3 acres of dune habitat </a:t>
            </a:r>
          </a:p>
          <a:p>
            <a:r>
              <a:rPr lang="en-US" dirty="0">
                <a:latin typeface="IBM Plex Sans" panose="020B0503050203000203" pitchFamily="34" charset="0"/>
              </a:rPr>
              <a:t>During large storms, a </a:t>
            </a:r>
            <a:r>
              <a:rPr lang="en-US" b="1" dirty="0">
                <a:latin typeface="IBM Plex Sans" panose="020B0503050203000203" pitchFamily="34" charset="0"/>
              </a:rPr>
              <a:t>wastewater lift station</a:t>
            </a:r>
            <a:r>
              <a:rPr lang="en-US" dirty="0">
                <a:latin typeface="IBM Plex Sans" panose="020B0503050203000203" pitchFamily="34" charset="0"/>
              </a:rPr>
              <a:t> located at ~24.5 ft may be exposed to wave flooding</a:t>
            </a:r>
          </a:p>
          <a:p>
            <a:r>
              <a:rPr lang="en-US" b="1" dirty="0">
                <a:latin typeface="IBM Plex Sans" panose="020B0503050203000203" pitchFamily="34" charset="0"/>
              </a:rPr>
              <a:t>5 homes </a:t>
            </a:r>
            <a:r>
              <a:rPr lang="en-US" dirty="0">
                <a:latin typeface="IBM Plex Sans" panose="020B0503050203000203" pitchFamily="34" charset="0"/>
              </a:rPr>
              <a:t>may be vulnerable under the </a:t>
            </a:r>
            <a:r>
              <a:rPr lang="en-US" i="1" dirty="0">
                <a:latin typeface="IBM Plex Sans" panose="020B0503050203000203" pitchFamily="34" charset="0"/>
              </a:rPr>
              <a:t>without armoring </a:t>
            </a:r>
            <a:r>
              <a:rPr lang="en-US" dirty="0">
                <a:latin typeface="IBM Plex Sans" panose="020B0503050203000203" pitchFamily="34" charset="0"/>
              </a:rPr>
              <a:t>scenario</a:t>
            </a:r>
          </a:p>
        </p:txBody>
      </p:sp>
      <p:sp>
        <p:nvSpPr>
          <p:cNvPr id="6" name="Slide Number Placeholder 13">
            <a:extLst>
              <a:ext uri="{FF2B5EF4-FFF2-40B4-BE49-F238E27FC236}">
                <a16:creationId xmlns:a16="http://schemas.microsoft.com/office/drawing/2014/main" id="{D66F8062-7A79-D8C3-0ADF-D03C8C990C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2D536C-2A16-4D6A-A110-BA3B2EC48D20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F753B8-7105-49FF-A76B-D4F2177A5A9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411" y="922380"/>
            <a:ext cx="3234333" cy="242322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A2FC702-DB84-4342-896B-560FBE20BC84}"/>
              </a:ext>
            </a:extLst>
          </p:cNvPr>
          <p:cNvSpPr txBox="1"/>
          <p:nvPr/>
        </p:nvSpPr>
        <p:spPr>
          <a:xfrm>
            <a:off x="5377514" y="3400940"/>
            <a:ext cx="310699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/>
              <a:t>Wastewater lift station near 8</a:t>
            </a:r>
            <a:r>
              <a:rPr lang="en-US" sz="1100" i="1" baseline="30000" dirty="0"/>
              <a:t>th</a:t>
            </a:r>
            <a:r>
              <a:rPr lang="en-US" sz="1100" i="1" dirty="0"/>
              <a:t> Avenue</a:t>
            </a:r>
          </a:p>
          <a:p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3280414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 Term (2-4ft SLR, 2080 - 2100)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2C2965B2-7863-5C55-C245-8CC5EB524DB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9248" y="823653"/>
            <a:ext cx="8586521" cy="4394321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1600" b="1" dirty="0">
                <a:latin typeface="IBM Plex Sans" panose="020B0503050203000203" pitchFamily="34" charset="0"/>
              </a:rPr>
              <a:t>44 homes </a:t>
            </a:r>
            <a:r>
              <a:rPr lang="en-US" sz="1600" dirty="0">
                <a:latin typeface="IBM Plex Sans" panose="020B0503050203000203" pitchFamily="34" charset="0"/>
              </a:rPr>
              <a:t>along Scenic Road and Pescadero Canyon in the </a:t>
            </a:r>
            <a:r>
              <a:rPr lang="en-US" sz="1600" i="1" dirty="0">
                <a:latin typeface="IBM Plex Sans" panose="020B0503050203000203" pitchFamily="34" charset="0"/>
              </a:rPr>
              <a:t>with armoring scenario</a:t>
            </a:r>
          </a:p>
          <a:p>
            <a:pPr lvl="1">
              <a:spcAft>
                <a:spcPts val="600"/>
              </a:spcAft>
            </a:pPr>
            <a:r>
              <a:rPr lang="en-US" sz="1400" dirty="0">
                <a:latin typeface="IBM Plex Sans" panose="020B0503050203000203" pitchFamily="34" charset="0"/>
              </a:rPr>
              <a:t>Up to </a:t>
            </a:r>
            <a:r>
              <a:rPr lang="en-US" sz="1400" b="1" dirty="0">
                <a:latin typeface="IBM Plex Sans" panose="020B0503050203000203" pitchFamily="34" charset="0"/>
              </a:rPr>
              <a:t>59 homes </a:t>
            </a:r>
            <a:r>
              <a:rPr lang="en-US" sz="1400" dirty="0">
                <a:latin typeface="IBM Plex Sans" panose="020B0503050203000203" pitchFamily="34" charset="0"/>
              </a:rPr>
              <a:t>in the </a:t>
            </a:r>
            <a:r>
              <a:rPr lang="en-US" sz="1400" i="1" dirty="0">
                <a:latin typeface="IBM Plex Sans" panose="020B0503050203000203" pitchFamily="34" charset="0"/>
              </a:rPr>
              <a:t>without armoring scenario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IBM Plex Sans" panose="020B0503050203000203" pitchFamily="34" charset="0"/>
              </a:rPr>
              <a:t>Del Mar Parking Lot</a:t>
            </a:r>
          </a:p>
          <a:p>
            <a:pPr>
              <a:spcAft>
                <a:spcPts val="600"/>
              </a:spcAft>
            </a:pPr>
            <a:r>
              <a:rPr lang="en-US" sz="1600" kern="0" dirty="0">
                <a:effectLst/>
                <a:latin typeface="IBM Plex Sans" panose="020B0503050203000203" pitchFamily="34" charset="0"/>
                <a:ea typeface="Palatino Linotype" panose="02040502050505030304" pitchFamily="18" charset="0"/>
                <a:cs typeface="Palatino Linotype" panose="02040502050505030304" pitchFamily="18" charset="0"/>
              </a:rPr>
              <a:t>0.6 acres of dune habitat is exposed to erosion, for a total of 1.16 acres</a:t>
            </a:r>
            <a:endParaRPr lang="en-US" sz="1600" i="1" dirty="0">
              <a:latin typeface="IBM Plex Sans" panose="020B0503050203000203" pitchFamily="34" charset="0"/>
            </a:endParaRPr>
          </a:p>
          <a:p>
            <a:pPr>
              <a:spcAft>
                <a:spcPts val="600"/>
              </a:spcAft>
            </a:pPr>
            <a:r>
              <a:rPr lang="en-US" dirty="0">
                <a:latin typeface="IBM Plex Sans" panose="020B0503050203000203" pitchFamily="34" charset="0"/>
              </a:rPr>
              <a:t>Water main under Scenic Rd. at 13</a:t>
            </a:r>
            <a:r>
              <a:rPr lang="en-US" baseline="30000" dirty="0">
                <a:latin typeface="IBM Plex Sans" panose="020B0503050203000203" pitchFamily="34" charset="0"/>
              </a:rPr>
              <a:t>th</a:t>
            </a:r>
            <a:r>
              <a:rPr lang="en-US" dirty="0">
                <a:latin typeface="IBM Plex Sans" panose="020B0503050203000203" pitchFamily="34" charset="0"/>
              </a:rPr>
              <a:t> Ave</a:t>
            </a:r>
          </a:p>
          <a:p>
            <a:r>
              <a:rPr lang="en-US" dirty="0">
                <a:latin typeface="IBM Plex Sans" panose="020B0503050203000203" pitchFamily="34" charset="0"/>
              </a:rPr>
              <a:t>Sewer main at 8</a:t>
            </a:r>
            <a:r>
              <a:rPr lang="en-US" baseline="30000" dirty="0">
                <a:latin typeface="IBM Plex Sans" panose="020B0503050203000203" pitchFamily="34" charset="0"/>
              </a:rPr>
              <a:t>th</a:t>
            </a:r>
            <a:r>
              <a:rPr lang="en-US" dirty="0">
                <a:latin typeface="IBM Plex Sans" panose="020B0503050203000203" pitchFamily="34" charset="0"/>
              </a:rPr>
              <a:t> Ave</a:t>
            </a:r>
          </a:p>
          <a:p>
            <a:r>
              <a:rPr lang="en-US" sz="1800" kern="0" dirty="0">
                <a:effectLst/>
                <a:latin typeface="IBM Plex Sans" panose="020B0503050203000203" pitchFamily="34" charset="0"/>
                <a:ea typeface="Palatino Linotype" panose="02040502050505030304" pitchFamily="18" charset="0"/>
                <a:cs typeface="Palatino Linotype" panose="02040502050505030304" pitchFamily="18" charset="0"/>
              </a:rPr>
              <a:t>Two water storage tanks located near the Del Mar parking lot</a:t>
            </a:r>
            <a:endParaRPr lang="en-US" dirty="0">
              <a:latin typeface="IBM Plex Sans" panose="020B0503050203000203" pitchFamily="34" charset="0"/>
            </a:endParaRPr>
          </a:p>
          <a:p>
            <a:r>
              <a:rPr lang="en-US" dirty="0">
                <a:latin typeface="IBM Plex Sans" panose="020B0503050203000203" pitchFamily="34" charset="0"/>
              </a:rPr>
              <a:t>Standing water from wave overtopping during storm events is now more frequent everywhere south of 8</a:t>
            </a:r>
            <a:r>
              <a:rPr lang="en-US" baseline="30000" dirty="0">
                <a:latin typeface="IBM Plex Sans" panose="020B0503050203000203" pitchFamily="34" charset="0"/>
              </a:rPr>
              <a:t>th</a:t>
            </a:r>
            <a:r>
              <a:rPr lang="en-US" dirty="0">
                <a:latin typeface="IBM Plex Sans" panose="020B0503050203000203" pitchFamily="34" charset="0"/>
              </a:rPr>
              <a:t> Ave</a:t>
            </a:r>
          </a:p>
          <a:p>
            <a:pPr marL="0" indent="0">
              <a:buNone/>
            </a:pPr>
            <a:r>
              <a:rPr lang="en-US" u="sng" dirty="0"/>
              <a:t>Assuming high erosion potential:</a:t>
            </a:r>
          </a:p>
          <a:p>
            <a:pPr marL="742927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IBM Plex Sans" panose="020B0503050203000203" pitchFamily="34" charset="0"/>
              </a:rPr>
              <a:t>Restroom at Del Mar Parking Lots </a:t>
            </a:r>
          </a:p>
          <a:p>
            <a:pPr marL="742927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IBM Plex Sans" panose="020B0503050203000203" pitchFamily="34" charset="0"/>
              </a:rPr>
              <a:t>Volleyball Courts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Slide Number Placeholder 13">
            <a:extLst>
              <a:ext uri="{FF2B5EF4-FFF2-40B4-BE49-F238E27FC236}">
                <a16:creationId xmlns:a16="http://schemas.microsoft.com/office/drawing/2014/main" id="{D66F8062-7A79-D8C3-0ADF-D03C8C990C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2D536C-2A16-4D6A-A110-BA3B2EC48D20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4861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CA229-9217-5014-96CB-585A7CA00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Coming in Phase 2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3E0625-D16D-F1B6-311E-391DE5A84D2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890900"/>
            <a:ext cx="6037113" cy="2915066"/>
          </a:xfrm>
        </p:spPr>
        <p:txBody>
          <a:bodyPr/>
          <a:lstStyle/>
          <a:p>
            <a:r>
              <a:rPr lang="en-US" dirty="0"/>
              <a:t>Intro to adaptation – Protect, Accommodate, Retreat</a:t>
            </a:r>
          </a:p>
          <a:p>
            <a:r>
              <a:rPr lang="en-US" dirty="0"/>
              <a:t>Community Outreach</a:t>
            </a:r>
          </a:p>
          <a:p>
            <a:r>
              <a:rPr lang="en-US" dirty="0"/>
              <a:t>Socio-economic Analysis</a:t>
            </a:r>
          </a:p>
          <a:p>
            <a:r>
              <a:rPr lang="en-US" dirty="0"/>
              <a:t>Weighing different adaptation strategies </a:t>
            </a:r>
          </a:p>
          <a:p>
            <a:pPr lvl="1"/>
            <a:r>
              <a:rPr lang="en-US" dirty="0"/>
              <a:t>Certainty of success, costs, secondary impacts, co-benefits, expected life of the project</a:t>
            </a:r>
          </a:p>
          <a:p>
            <a:pPr lvl="1"/>
            <a:r>
              <a:rPr lang="en-US" dirty="0"/>
              <a:t>Developing  adaptation pathways over time</a:t>
            </a:r>
          </a:p>
          <a:p>
            <a:r>
              <a:rPr lang="en-US" dirty="0"/>
              <a:t>Local Coastal Program Policies and Implementation Language updated to reflect community vision and adaptation directions.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FFDA75-B305-643A-A863-BC27790D16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2D536C-2A16-4D6A-A110-BA3B2EC48D20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26DEB8-C36D-AA1F-7615-A46AC842FA2C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878"/>
          <a:stretch/>
        </p:blipFill>
        <p:spPr bwMode="auto">
          <a:xfrm>
            <a:off x="6127090" y="3816898"/>
            <a:ext cx="2556504" cy="804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182E32-1713-C4B6-0A56-D5192BCD38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10" t="4401" r="12838" b="23395"/>
          <a:stretch/>
        </p:blipFill>
        <p:spPr>
          <a:xfrm>
            <a:off x="6071616" y="74552"/>
            <a:ext cx="2168048" cy="373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859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2F8FA-27DE-0ACB-145D-B4DD170AA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 3 and 4 Scope of Work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EB10EF-1368-FCAE-47BF-5A024012A6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2D536C-2A16-4D6A-A110-BA3B2EC48D20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EBCB41-7415-85C9-CEF2-985AD9C861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8256" y="929640"/>
            <a:ext cx="7415104" cy="4139308"/>
          </a:xfrm>
        </p:spPr>
        <p:txBody>
          <a:bodyPr/>
          <a:lstStyle/>
          <a:p>
            <a:r>
              <a:rPr lang="en-US" kern="0" dirty="0">
                <a:latin typeface="IBM Plex Sans" panose="020B0503050203000203" pitchFamily="34" charset="0"/>
                <a:ea typeface="Palatino Linotype" panose="02040502050505030304" pitchFamily="18" charset="0"/>
                <a:cs typeface="Palatino Linotype" panose="02040502050505030304" pitchFamily="18" charset="0"/>
              </a:rPr>
              <a:t>To p</a:t>
            </a:r>
            <a:r>
              <a:rPr lang="en-US" sz="1800" kern="0" dirty="0">
                <a:effectLst/>
                <a:latin typeface="IBM Plex Sans" panose="020B0503050203000203" pitchFamily="34" charset="0"/>
                <a:ea typeface="Palatino Linotype" panose="02040502050505030304" pitchFamily="18" charset="0"/>
                <a:cs typeface="Palatino Linotype" panose="02040502050505030304" pitchFamily="18" charset="0"/>
              </a:rPr>
              <a:t>roject beach, cliff, and dune erosion hazards with sea level rise</a:t>
            </a:r>
          </a:p>
          <a:p>
            <a:r>
              <a:rPr lang="en-US" kern="0" dirty="0">
                <a:latin typeface="IBM Plex Sans" panose="020B0503050203000203" pitchFamily="34" charset="0"/>
                <a:ea typeface="Palatino Linotype" panose="02040502050505030304" pitchFamily="18" charset="0"/>
                <a:cs typeface="Palatino Linotype" panose="02040502050505030304" pitchFamily="18" charset="0"/>
              </a:rPr>
              <a:t>S</a:t>
            </a:r>
            <a:r>
              <a:rPr lang="en-US" sz="1800" kern="0" dirty="0">
                <a:effectLst/>
                <a:latin typeface="IBM Plex Sans" panose="020B0503050203000203" pitchFamily="34" charset="0"/>
                <a:ea typeface="Palatino Linotype" panose="02040502050505030304" pitchFamily="18" charset="0"/>
                <a:cs typeface="Palatino Linotype" panose="02040502050505030304" pitchFamily="18" charset="0"/>
              </a:rPr>
              <a:t>ummarize the risk to public and private infrastructure and assets </a:t>
            </a:r>
          </a:p>
          <a:p>
            <a:r>
              <a:rPr lang="en-US" kern="0" dirty="0">
                <a:latin typeface="IBM Plex Sans" panose="020B050305020300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Determine the l</a:t>
            </a:r>
            <a:r>
              <a:rPr lang="en-US" sz="1800" kern="0" dirty="0">
                <a:effectLst/>
                <a:latin typeface="IBM Plex Sans" panose="020B050305020300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ikelihood of impact across multiple sea level rise horizons and </a:t>
            </a:r>
            <a:r>
              <a:rPr lang="en-US" kern="0" dirty="0">
                <a:latin typeface="IBM Plex Sans" panose="020B050305020300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kern="0" dirty="0">
                <a:latin typeface="IBM Plex Sans" panose="020B0503050203000203" pitchFamily="34" charset="0"/>
                <a:cs typeface="Times New Roman" panose="02020603050405020304" pitchFamily="18" charset="0"/>
              </a:rPr>
              <a:t>rosion scenarios.</a:t>
            </a:r>
          </a:p>
          <a:p>
            <a:r>
              <a:rPr lang="en-US" kern="0" dirty="0">
                <a:latin typeface="IBM Plex Sans" panose="020B0503050203000203" pitchFamily="34" charset="0"/>
                <a:cs typeface="Times New Roman" panose="02020603050405020304" pitchFamily="18" charset="0"/>
              </a:rPr>
              <a:t>Erosion scenarios included:</a:t>
            </a:r>
          </a:p>
          <a:p>
            <a:pPr lvl="1"/>
            <a:r>
              <a:rPr lang="en-US" kern="0" dirty="0">
                <a:latin typeface="IBM Plex Sans" panose="020B0503050203000203" pitchFamily="34" charset="0"/>
                <a:cs typeface="Times New Roman" panose="02020603050405020304" pitchFamily="18" charset="0"/>
              </a:rPr>
              <a:t>Erosion rate baselines: </a:t>
            </a:r>
            <a:r>
              <a:rPr lang="en-US" b="1" kern="0" dirty="0">
                <a:latin typeface="IBM Plex Sans" panose="020B0503050203000203" pitchFamily="34" charset="0"/>
                <a:cs typeface="Times New Roman" panose="02020603050405020304" pitchFamily="18" charset="0"/>
              </a:rPr>
              <a:t>likely</a:t>
            </a:r>
            <a:r>
              <a:rPr lang="en-US" kern="0" dirty="0">
                <a:latin typeface="IBM Plex Sans" panose="020B0503050203000203" pitchFamily="34" charset="0"/>
                <a:cs typeface="Times New Roman" panose="02020603050405020304" pitchFamily="18" charset="0"/>
              </a:rPr>
              <a:t> (0.2 ft/yr), </a:t>
            </a:r>
            <a:r>
              <a:rPr lang="en-US" b="1" kern="0" dirty="0">
                <a:latin typeface="IBM Plex Sans" panose="020B0503050203000203" pitchFamily="34" charset="0"/>
                <a:cs typeface="Times New Roman" panose="02020603050405020304" pitchFamily="18" charset="0"/>
              </a:rPr>
              <a:t>best</a:t>
            </a:r>
            <a:r>
              <a:rPr lang="en-US" kern="0" dirty="0">
                <a:latin typeface="IBM Plex Sans" panose="020B0503050203000203" pitchFamily="34" charset="0"/>
                <a:cs typeface="Times New Roman" panose="02020603050405020304" pitchFamily="18" charset="0"/>
              </a:rPr>
              <a:t> estimate (0.4 ft/yr), </a:t>
            </a:r>
            <a:r>
              <a:rPr lang="en-US" b="1" kern="0" dirty="0">
                <a:latin typeface="IBM Plex Sans" panose="020B0503050203000203" pitchFamily="34" charset="0"/>
                <a:cs typeface="Times New Roman" panose="02020603050405020304" pitchFamily="18" charset="0"/>
              </a:rPr>
              <a:t>worst case </a:t>
            </a:r>
            <a:r>
              <a:rPr lang="en-US" kern="0" dirty="0">
                <a:latin typeface="IBM Plex Sans" panose="020B0503050203000203" pitchFamily="34" charset="0"/>
                <a:cs typeface="Times New Roman" panose="02020603050405020304" pitchFamily="18" charset="0"/>
              </a:rPr>
              <a:t>(0.7 ft/yr) to provide a range of erosion projections</a:t>
            </a:r>
            <a:endParaRPr lang="en-US" b="1" kern="0" dirty="0">
              <a:latin typeface="IBM Plex Sans" panose="020B0503050203000203" pitchFamily="34" charset="0"/>
              <a:cs typeface="Times New Roman" panose="02020603050405020304" pitchFamily="18" charset="0"/>
            </a:endParaRPr>
          </a:p>
          <a:p>
            <a:pPr lvl="1"/>
            <a:r>
              <a:rPr lang="en-US" b="1" kern="0" dirty="0">
                <a:latin typeface="IBM Plex Sans" panose="020B0503050203000203" pitchFamily="34" charset="0"/>
                <a:cs typeface="Times New Roman" panose="02020603050405020304" pitchFamily="18" charset="0"/>
              </a:rPr>
              <a:t>With </a:t>
            </a:r>
            <a:r>
              <a:rPr lang="en-US" kern="0" dirty="0">
                <a:latin typeface="IBM Plex Sans" panose="020B0503050203000203" pitchFamily="34" charset="0"/>
                <a:cs typeface="Times New Roman" panose="02020603050405020304" pitchFamily="18" charset="0"/>
              </a:rPr>
              <a:t>and</a:t>
            </a:r>
            <a:r>
              <a:rPr lang="en-US" b="1" kern="0" dirty="0">
                <a:latin typeface="IBM Plex Sans" panose="020B0503050203000203" pitchFamily="34" charset="0"/>
                <a:cs typeface="Times New Roman" panose="02020603050405020304" pitchFamily="18" charset="0"/>
              </a:rPr>
              <a:t> Without </a:t>
            </a:r>
            <a:r>
              <a:rPr lang="en-US" kern="0" dirty="0">
                <a:latin typeface="IBM Plex Sans" panose="020B0503050203000203" pitchFamily="34" charset="0"/>
                <a:cs typeface="Times New Roman" panose="02020603050405020304" pitchFamily="18" charset="0"/>
              </a:rPr>
              <a:t>coastal</a:t>
            </a:r>
            <a:r>
              <a:rPr lang="en-US" b="1" kern="0" dirty="0">
                <a:latin typeface="IBM Plex Sans" panose="020B0503050203000203" pitchFamily="34" charset="0"/>
                <a:cs typeface="Times New Roman" panose="02020603050405020304" pitchFamily="18" charset="0"/>
              </a:rPr>
              <a:t> </a:t>
            </a:r>
            <a:r>
              <a:rPr lang="en-US" kern="0" dirty="0">
                <a:latin typeface="IBM Plex Sans" panose="020B0503050203000203" pitchFamily="34" charset="0"/>
                <a:cs typeface="Times New Roman" panose="02020603050405020304" pitchFamily="18" charset="0"/>
              </a:rPr>
              <a:t>armoring</a:t>
            </a:r>
          </a:p>
        </p:txBody>
      </p:sp>
    </p:spTree>
    <p:extLst>
      <p:ext uri="{BB962C8B-B14F-4D97-AF65-F5344CB8AC3E}">
        <p14:creationId xmlns:p14="http://schemas.microsoft.com/office/powerpoint/2010/main" val="26239272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FECD7A4-0CEA-4377-B2B3-3D698942769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David Revell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873AA9-FCFC-43F3-8A36-017E956C15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831.576.2884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845FA7-B966-4E1B-B6CD-E67F3FC9348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54936" y="4535084"/>
            <a:ext cx="2298164" cy="608415"/>
          </a:xfrm>
        </p:spPr>
        <p:txBody>
          <a:bodyPr/>
          <a:lstStyle/>
          <a:p>
            <a:r>
              <a:rPr lang="en-US" dirty="0"/>
              <a:t>drevell@integral-corp.com</a:t>
            </a:r>
          </a:p>
        </p:txBody>
      </p:sp>
    </p:spTree>
    <p:extLst>
      <p:ext uri="{BB962C8B-B14F-4D97-AF65-F5344CB8AC3E}">
        <p14:creationId xmlns:p14="http://schemas.microsoft.com/office/powerpoint/2010/main" val="40200629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 Ni</a:t>
            </a:r>
            <a:r>
              <a:rPr lang="en-US" sz="2400" kern="0" dirty="0"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ñ</a:t>
            </a:r>
            <a:r>
              <a:rPr lang="en-US" dirty="0"/>
              <a:t>o Effects</a:t>
            </a:r>
          </a:p>
        </p:txBody>
      </p:sp>
      <p:sp>
        <p:nvSpPr>
          <p:cNvPr id="6" name="Slide Number Placeholder 13">
            <a:extLst>
              <a:ext uri="{FF2B5EF4-FFF2-40B4-BE49-F238E27FC236}">
                <a16:creationId xmlns:a16="http://schemas.microsoft.com/office/drawing/2014/main" id="{D66F8062-7A79-D8C3-0ADF-D03C8C990C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2D536C-2A16-4D6A-A110-BA3B2EC48D20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D2F3E04-408A-7AB2-522B-57A455D56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460" y="998167"/>
            <a:ext cx="6492240" cy="29759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7706C5B-541B-B0DE-44D2-E635E3670551}"/>
              </a:ext>
            </a:extLst>
          </p:cNvPr>
          <p:cNvSpPr txBox="1"/>
          <p:nvPr/>
        </p:nvSpPr>
        <p:spPr>
          <a:xfrm>
            <a:off x="4750017" y="3726197"/>
            <a:ext cx="27842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Image from NASA Earth Observatory</a:t>
            </a:r>
          </a:p>
        </p:txBody>
      </p:sp>
    </p:spTree>
    <p:extLst>
      <p:ext uri="{BB962C8B-B14F-4D97-AF65-F5344CB8AC3E}">
        <p14:creationId xmlns:p14="http://schemas.microsoft.com/office/powerpoint/2010/main" val="40366299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C52F2E-82FA-419B-A1BB-1F077F45D2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2D536C-2A16-4D6A-A110-BA3B2EC48D20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5C0325-E9BF-4C1B-B1C8-6E37C92D1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906" y="106680"/>
            <a:ext cx="531618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002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B5BB4D-1AE2-41BB-A088-40907A976B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2D536C-2A16-4D6A-A110-BA3B2EC48D20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58ABA2-DB8F-49F2-B0F9-AC84156BA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550" y="381762"/>
            <a:ext cx="5676900" cy="17632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9E7F43-671A-4ADA-BAF0-2FAD1E933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3550" y="1944624"/>
            <a:ext cx="5676900" cy="20330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902B68-58B2-4CB8-9985-6201447017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550" y="3796284"/>
            <a:ext cx="5676900" cy="92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0547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4252F2-EA72-4EE5-AAE3-1F0B9648DD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2D536C-2A16-4D6A-A110-BA3B2EC48D20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6664FD-024F-4A56-88AF-0BB7043636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926" y="0"/>
            <a:ext cx="332814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3843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08FC8F-CC6E-4C81-94B5-85A88266C2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2D536C-2A16-4D6A-A110-BA3B2EC48D20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D13732-B971-4771-84E4-A3571E1FFA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866" y="0"/>
            <a:ext cx="3328147" cy="5143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900090-DED8-4F00-91E3-0929D20EFB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19" y="0"/>
            <a:ext cx="332814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4734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3D3D6B-DE23-4B62-ACEE-B6A557E9A1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2D536C-2A16-4D6A-A110-BA3B2EC48D20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B1EE0E-0948-4F24-8B89-45427F4E4C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926" y="0"/>
            <a:ext cx="332814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448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60E14-A437-4FB7-B968-0BB2CC9AE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 Level Rise Scenarios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694A9D8-C967-4D2B-BFCB-403D3DCE8B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4268" y="916392"/>
            <a:ext cx="4428241" cy="4160083"/>
          </a:xfrm>
        </p:spPr>
        <p:txBody>
          <a:bodyPr/>
          <a:lstStyle/>
          <a:p>
            <a:r>
              <a:rPr lang="en-US" sz="1800" kern="0" dirty="0">
                <a:effectLst/>
                <a:latin typeface="IBM Plex Sans" panose="020B050305020300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Sea level rise projections are based on the State of California Sea Level Rise Guidance from 2018 and the 2024 </a:t>
            </a:r>
            <a:r>
              <a:rPr lang="en-US" kern="0" dirty="0">
                <a:latin typeface="IBM Plex Sans" panose="020B050305020300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draft u</a:t>
            </a:r>
            <a:r>
              <a:rPr lang="en-US" sz="1800" kern="0" dirty="0">
                <a:effectLst/>
                <a:latin typeface="IBM Plex Sans" panose="020B050305020300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pdate.</a:t>
            </a:r>
          </a:p>
          <a:p>
            <a:r>
              <a:rPr lang="en-US" sz="1800" kern="0" dirty="0">
                <a:effectLst/>
                <a:latin typeface="IBM Plex Sans" panose="020B050305020300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Sea level </a:t>
            </a:r>
            <a:r>
              <a:rPr lang="en-US" kern="0" dirty="0">
                <a:latin typeface="IBM Plex Sans" panose="020B050305020300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800" kern="0" dirty="0">
                <a:effectLst/>
                <a:latin typeface="IBM Plex Sans" panose="020B050305020300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ise scenarios considered medium-high risk aversion (.5% likely) to low-risk aversion (66% likely):</a:t>
            </a:r>
          </a:p>
          <a:p>
            <a:pPr lvl="1"/>
            <a:r>
              <a:rPr lang="en-US" sz="1400" kern="0" dirty="0">
                <a:effectLst/>
                <a:latin typeface="IBM Plex Sans" panose="020B050305020300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Current conditions, </a:t>
            </a:r>
            <a:r>
              <a:rPr lang="en-US" sz="1400" b="1" kern="0" dirty="0">
                <a:effectLst/>
                <a:latin typeface="IBM Plex Sans" panose="020B050305020300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2020 baseline </a:t>
            </a:r>
            <a:r>
              <a:rPr lang="en-US" sz="1400" kern="0" dirty="0">
                <a:effectLst/>
                <a:latin typeface="IBM Plex Sans" panose="020B050305020300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(what is at risk now)</a:t>
            </a:r>
          </a:p>
          <a:p>
            <a:pPr lvl="1"/>
            <a:r>
              <a:rPr lang="en-US" sz="1400" kern="0" dirty="0">
                <a:latin typeface="IBM Plex Sans" panose="020B050305020300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400" kern="0" dirty="0">
                <a:effectLst/>
                <a:latin typeface="IBM Plex Sans" panose="020B050305020300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ear-term, </a:t>
            </a:r>
            <a:r>
              <a:rPr lang="en-US" sz="1400" b="1" kern="0" dirty="0">
                <a:effectLst/>
                <a:latin typeface="IBM Plex Sans" panose="020B050305020300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400" kern="0" dirty="0">
                <a:effectLst/>
                <a:latin typeface="IBM Plex Sans" panose="020B050305020300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ft of SLR / </a:t>
            </a:r>
            <a:r>
              <a:rPr lang="en-US" sz="1400" b="1" kern="0" dirty="0">
                <a:effectLst/>
                <a:latin typeface="IBM Plex Sans" panose="020B050305020300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2045 - 2060</a:t>
            </a:r>
            <a:endParaRPr lang="en-US" sz="1400" kern="0" dirty="0">
              <a:effectLst/>
              <a:latin typeface="IBM Plex Sans" panose="020B0503050203000203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1400" kern="0" dirty="0">
                <a:latin typeface="IBM Plex Sans" panose="020B050305020300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1400" kern="0" dirty="0">
                <a:effectLst/>
                <a:latin typeface="IBM Plex Sans" panose="020B050305020300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edium-term, </a:t>
            </a:r>
            <a:r>
              <a:rPr lang="en-US" sz="1400" b="1" kern="0" dirty="0">
                <a:effectLst/>
                <a:latin typeface="IBM Plex Sans" panose="020B050305020300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kern="0" dirty="0">
                <a:effectLst/>
                <a:latin typeface="IBM Plex Sans" panose="020B050305020300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ft of SLR / </a:t>
            </a:r>
            <a:r>
              <a:rPr lang="en-US" sz="1400" b="1" kern="0" dirty="0">
                <a:effectLst/>
                <a:latin typeface="IBM Plex Sans" panose="020B050305020300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2060 – 2080</a:t>
            </a:r>
            <a:endParaRPr lang="en-US" sz="1400" kern="0" dirty="0">
              <a:effectLst/>
              <a:latin typeface="IBM Plex Sans" panose="020B0503050203000203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1400" kern="0" dirty="0">
                <a:latin typeface="IBM Plex Sans" panose="020B050305020300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1400" kern="0" dirty="0">
                <a:effectLst/>
                <a:latin typeface="IBM Plex Sans" panose="020B050305020300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ong-term, </a:t>
            </a:r>
            <a:r>
              <a:rPr lang="en-US" sz="1400" b="1" kern="0" dirty="0">
                <a:effectLst/>
                <a:latin typeface="IBM Plex Sans" panose="020B050305020300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400" kern="0" dirty="0">
                <a:effectLst/>
                <a:latin typeface="IBM Plex Sans" panose="020B050305020300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ft of SLR / </a:t>
            </a:r>
            <a:r>
              <a:rPr lang="en-US" sz="1400" b="1" kern="0" dirty="0">
                <a:effectLst/>
                <a:latin typeface="IBM Plex Sans" panose="020B050305020300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2080 – 2100+</a:t>
            </a:r>
          </a:p>
          <a:p>
            <a:endParaRPr lang="en-US" sz="1800" kern="0" dirty="0">
              <a:effectLst/>
              <a:latin typeface="IBM Plex Sans" panose="020B0503050203000203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5745FD-E8A2-4502-86B0-14DDE431F3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2D536C-2A16-4D6A-A110-BA3B2EC48D20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05314A-A5DD-4480-AFEC-A08CD85081E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477" y="835083"/>
            <a:ext cx="4669523" cy="32035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25542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739" y="221178"/>
            <a:ext cx="8586521" cy="565041"/>
          </a:xfrm>
        </p:spPr>
        <p:txBody>
          <a:bodyPr/>
          <a:lstStyle/>
          <a:p>
            <a:r>
              <a:rPr lang="en-US" dirty="0"/>
              <a:t>Processes Driving Erosion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BB546E2-4AF0-A266-BC4C-83224A2A959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66080" y="908383"/>
            <a:ext cx="4639950" cy="4061008"/>
          </a:xfrm>
        </p:spPr>
        <p:txBody>
          <a:bodyPr/>
          <a:lstStyle/>
          <a:p>
            <a:pPr marL="0" indent="0">
              <a:spcAft>
                <a:spcPts val="0"/>
              </a:spcAft>
              <a:buNone/>
            </a:pPr>
            <a:r>
              <a:rPr lang="en-US" dirty="0">
                <a:latin typeface="IBM Plex Sans" panose="020B0503050203000203" pitchFamily="34" charset="0"/>
              </a:rPr>
              <a:t>Coastal Processes:</a:t>
            </a:r>
          </a:p>
          <a:p>
            <a:pPr>
              <a:spcAft>
                <a:spcPts val="0"/>
              </a:spcAft>
            </a:pPr>
            <a:r>
              <a:rPr lang="en-US" dirty="0">
                <a:latin typeface="IBM Plex Sans" panose="020B0503050203000203" pitchFamily="34" charset="0"/>
              </a:rPr>
              <a:t>Tide level</a:t>
            </a:r>
          </a:p>
          <a:p>
            <a:pPr>
              <a:spcAft>
                <a:spcPts val="0"/>
              </a:spcAft>
            </a:pPr>
            <a:r>
              <a:rPr lang="en-US" dirty="0">
                <a:latin typeface="IBM Plex Sans" panose="020B0503050203000203" pitchFamily="34" charset="0"/>
              </a:rPr>
              <a:t>Breaking wave run up</a:t>
            </a:r>
          </a:p>
          <a:p>
            <a:pPr>
              <a:spcAft>
                <a:spcPts val="0"/>
              </a:spcAft>
            </a:pPr>
            <a:r>
              <a:rPr lang="en-US" dirty="0">
                <a:latin typeface="IBM Plex Sans" panose="020B0503050203000203" pitchFamily="34" charset="0"/>
              </a:rPr>
              <a:t>Wave reflection</a:t>
            </a:r>
          </a:p>
          <a:p>
            <a:pPr>
              <a:spcAft>
                <a:spcPts val="0"/>
              </a:spcAft>
            </a:pPr>
            <a:r>
              <a:rPr lang="en-US" dirty="0">
                <a:latin typeface="IBM Plex Sans" panose="020B0503050203000203" pitchFamily="34" charset="0"/>
              </a:rPr>
              <a:t>Wave overtopping</a:t>
            </a:r>
          </a:p>
          <a:p>
            <a:pPr>
              <a:spcAft>
                <a:spcPts val="0"/>
              </a:spcAft>
            </a:pPr>
            <a:endParaRPr lang="en-US" dirty="0">
              <a:latin typeface="IBM Plex Sans" panose="020B0503050203000203" pitchFamily="34" charset="0"/>
            </a:endParaRPr>
          </a:p>
          <a:p>
            <a:pPr marL="0" indent="0">
              <a:spcAft>
                <a:spcPts val="0"/>
              </a:spcAft>
              <a:buFont typeface="ZapfDingbatsITC" charset="0"/>
              <a:buNone/>
            </a:pPr>
            <a:r>
              <a:rPr lang="en-US" dirty="0">
                <a:latin typeface="IBM Plex Sans" panose="020B0503050203000203" pitchFamily="34" charset="0"/>
              </a:rPr>
              <a:t>Local Conditions:</a:t>
            </a:r>
          </a:p>
          <a:p>
            <a:pPr>
              <a:spcAft>
                <a:spcPts val="0"/>
              </a:spcAft>
            </a:pPr>
            <a:r>
              <a:rPr lang="en-US" dirty="0">
                <a:latin typeface="IBM Plex Sans" panose="020B0503050203000203" pitchFamily="34" charset="0"/>
              </a:rPr>
              <a:t>Geomorphology</a:t>
            </a:r>
          </a:p>
          <a:p>
            <a:pPr>
              <a:spcAft>
                <a:spcPts val="0"/>
              </a:spcAft>
            </a:pPr>
            <a:r>
              <a:rPr lang="en-US" dirty="0">
                <a:latin typeface="IBM Plex Sans" panose="020B0503050203000203" pitchFamily="34" charset="0"/>
              </a:rPr>
              <a:t>Coastal armoring</a:t>
            </a:r>
          </a:p>
          <a:p>
            <a:pPr>
              <a:spcAft>
                <a:spcPts val="0"/>
              </a:spcAft>
            </a:pPr>
            <a:r>
              <a:rPr lang="en-US" dirty="0">
                <a:latin typeface="IBM Plex Sans" panose="020B0503050203000203" pitchFamily="34" charset="0"/>
              </a:rPr>
              <a:t>Cliff/bluff substrate</a:t>
            </a:r>
          </a:p>
          <a:p>
            <a:pPr>
              <a:spcAft>
                <a:spcPts val="0"/>
              </a:spcAft>
            </a:pPr>
            <a:r>
              <a:rPr lang="en-US" dirty="0">
                <a:latin typeface="IBM Plex Sans" panose="020B0503050203000203" pitchFamily="34" charset="0"/>
              </a:rPr>
              <a:t>Localized currents generated by waves</a:t>
            </a:r>
          </a:p>
          <a:p>
            <a:pPr>
              <a:spcAft>
                <a:spcPts val="0"/>
              </a:spcAft>
            </a:pPr>
            <a:r>
              <a:rPr lang="en-US" dirty="0">
                <a:latin typeface="IBM Plex Sans" panose="020B0503050203000203" pitchFamily="34" charset="0"/>
              </a:rPr>
              <a:t>Other: Stormwater runoff, anthropogenic factors…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Slide Number Placeholder 13">
            <a:extLst>
              <a:ext uri="{FF2B5EF4-FFF2-40B4-BE49-F238E27FC236}">
                <a16:creationId xmlns:a16="http://schemas.microsoft.com/office/drawing/2014/main" id="{D66F8062-7A79-D8C3-0ADF-D03C8C990C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2D536C-2A16-4D6A-A110-BA3B2EC48D20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0F6B37CE-E486-08F7-2787-30946E76A12A}"/>
              </a:ext>
            </a:extLst>
          </p:cNvPr>
          <p:cNvSpPr txBox="1">
            <a:spLocks/>
          </p:cNvSpPr>
          <p:nvPr/>
        </p:nvSpPr>
        <p:spPr>
          <a:xfrm>
            <a:off x="4355598" y="1144192"/>
            <a:ext cx="3440699" cy="1298221"/>
          </a:xfrm>
          <a:prstGeom prst="rect">
            <a:avLst/>
          </a:prstGeom>
        </p:spPr>
        <p:txBody>
          <a:bodyPr/>
          <a:lstStyle>
            <a:lvl1pPr marL="228594" indent="-228594" algn="l" defTabSz="3428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Pct val="90000"/>
              <a:buFont typeface="ZapfDingbatsITC" charset="0"/>
              <a:buChar char="❯"/>
              <a:defRPr lang="en-US" sz="1800" b="0" i="0" kern="1200" smtClean="0">
                <a:solidFill>
                  <a:srgbClr val="123F66"/>
                </a:solidFill>
                <a:effectLst/>
                <a:latin typeface="IBM Plex Serif" panose="02060503050406000203" pitchFamily="18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32" marR="0" indent="-28574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25000"/>
              <a:buFont typeface="Arial" charset="0"/>
              <a:buChar char="•"/>
              <a:tabLst/>
              <a:defRPr lang="en-US" sz="1600" b="0" i="0" kern="1200" smtClean="0">
                <a:solidFill>
                  <a:srgbClr val="123F66"/>
                </a:solidFill>
                <a:effectLst/>
                <a:latin typeface="IBM Plex Serif" panose="02060503050406000203" pitchFamily="18" charset="77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00127" indent="-285750" algn="l" defTabSz="3428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/>
              </a:buClr>
              <a:buFont typeface="Verdana" panose="020B0604030504040204" pitchFamily="34" charset="0"/>
              <a:buChar char="–"/>
              <a:defRPr sz="1400" b="0" i="0" kern="1200">
                <a:solidFill>
                  <a:srgbClr val="123F66"/>
                </a:solidFill>
                <a:latin typeface="IBM Plex Serif" panose="02060503050406000203" pitchFamily="18" charset="77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200120" indent="-171446" algn="l" defTabSz="342892" rtl="0" eaLnBrk="1" latinLnBrk="0" hangingPunct="1">
              <a:spcBef>
                <a:spcPct val="20000"/>
              </a:spcBef>
              <a:buFont typeface="Arial"/>
              <a:buChar char="–"/>
              <a:defRPr sz="1200" b="0" i="0" kern="1200">
                <a:solidFill>
                  <a:schemeClr val="tx2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4pPr>
            <a:lvl5pPr marL="1371566" indent="0" algn="l" defTabSz="342892" rtl="0" eaLnBrk="1" latinLnBrk="0" hangingPunct="1">
              <a:spcBef>
                <a:spcPct val="20000"/>
              </a:spcBef>
              <a:buFont typeface="Wingdings" pitchFamily="2" charset="2"/>
              <a:buNone/>
              <a:defRPr sz="1000" b="0" i="0" kern="1200">
                <a:solidFill>
                  <a:schemeClr val="accent1"/>
                </a:solidFill>
                <a:latin typeface="IBM Plex Serif" panose="02060503050406000203" pitchFamily="18" charset="77"/>
                <a:ea typeface="Verdana" charset="0"/>
                <a:cs typeface="Verdana" charset="0"/>
              </a:defRPr>
            </a:lvl5pPr>
            <a:lvl6pPr marL="1885903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endParaRPr lang="en-US" dirty="0"/>
          </a:p>
        </p:txBody>
      </p:sp>
      <p:pic>
        <p:nvPicPr>
          <p:cNvPr id="12" name="Picture 11" descr="A stairs leading to a beach&#10;&#10;Description automatically generated">
            <a:extLst>
              <a:ext uri="{FF2B5EF4-FFF2-40B4-BE49-F238E27FC236}">
                <a16:creationId xmlns:a16="http://schemas.microsoft.com/office/drawing/2014/main" id="{B1A58BBE-111A-0CBC-0A3C-8D93FCD222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0" b="9079"/>
          <a:stretch/>
        </p:blipFill>
        <p:spPr bwMode="auto">
          <a:xfrm>
            <a:off x="5239843" y="2857815"/>
            <a:ext cx="2800841" cy="1665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body of water with rocks and trees&#10;&#10;Description automatically generated">
            <a:extLst>
              <a:ext uri="{FF2B5EF4-FFF2-40B4-BE49-F238E27FC236}">
                <a16:creationId xmlns:a16="http://schemas.microsoft.com/office/drawing/2014/main" id="{45D73EA1-1AD5-B638-35D3-386C4E13EE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74"/>
          <a:stretch/>
        </p:blipFill>
        <p:spPr bwMode="auto">
          <a:xfrm>
            <a:off x="5249860" y="275088"/>
            <a:ext cx="2790825" cy="1222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raphic 23399070" descr="Line arrow: Counter-clockwise curve with solid fill">
            <a:extLst>
              <a:ext uri="{FF2B5EF4-FFF2-40B4-BE49-F238E27FC236}">
                <a16:creationId xmlns:a16="http://schemas.microsoft.com/office/drawing/2014/main" id="{5EE6F79F-FFC1-FA17-E5AE-1B9061BD70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7082614" y="561610"/>
            <a:ext cx="505460" cy="1026795"/>
          </a:xfrm>
          <a:prstGeom prst="rect">
            <a:avLst/>
          </a:prstGeom>
        </p:spPr>
      </p:pic>
      <p:pic>
        <p:nvPicPr>
          <p:cNvPr id="5" name="Picture 4" descr="A waves crashing on a beach&#10;&#10;Description automatically generated">
            <a:extLst>
              <a:ext uri="{FF2B5EF4-FFF2-40B4-BE49-F238E27FC236}">
                <a16:creationId xmlns:a16="http://schemas.microsoft.com/office/drawing/2014/main" id="{82ABECD4-E94B-4576-765A-B29C706D8D3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76" b="9489"/>
          <a:stretch/>
        </p:blipFill>
        <p:spPr bwMode="auto">
          <a:xfrm>
            <a:off x="5251085" y="1582232"/>
            <a:ext cx="2781398" cy="117875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885614-CCED-9AD7-D2D6-B821ECC0F3BA}"/>
              </a:ext>
            </a:extLst>
          </p:cNvPr>
          <p:cNvSpPr txBox="1"/>
          <p:nvPr/>
        </p:nvSpPr>
        <p:spPr>
          <a:xfrm>
            <a:off x="5203068" y="4522214"/>
            <a:ext cx="288440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/>
              <a:t>El Ni</a:t>
            </a:r>
            <a:r>
              <a:rPr lang="en-US" sz="1100" i="1" kern="0" dirty="0"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ñ</a:t>
            </a:r>
            <a:r>
              <a:rPr lang="en-US" sz="1100" i="1" dirty="0">
                <a:latin typeface="Palatino Linotype" panose="02040502050505030304" pitchFamily="18" charset="0"/>
              </a:rPr>
              <a:t>o</a:t>
            </a:r>
            <a:r>
              <a:rPr lang="en-US" sz="1100" i="1" dirty="0"/>
              <a:t> years typically have higher water levels and storminess resulting in more erosion</a:t>
            </a:r>
          </a:p>
          <a:p>
            <a:endParaRPr lang="en-US" sz="1200" i="1" dirty="0"/>
          </a:p>
        </p:txBody>
      </p:sp>
      <p:pic>
        <p:nvPicPr>
          <p:cNvPr id="10" name="Graphic 9" descr="Line arrow: Straight with solid fill">
            <a:extLst>
              <a:ext uri="{FF2B5EF4-FFF2-40B4-BE49-F238E27FC236}">
                <a16:creationId xmlns:a16="http://schemas.microsoft.com/office/drawing/2014/main" id="{CE46A148-3244-4120-8936-5110574093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841930">
            <a:off x="6698827" y="3596643"/>
            <a:ext cx="648473" cy="442994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189391D5-9574-472E-8514-A142BD2E7320}"/>
              </a:ext>
            </a:extLst>
          </p:cNvPr>
          <p:cNvSpPr/>
          <p:nvPr/>
        </p:nvSpPr>
        <p:spPr>
          <a:xfrm>
            <a:off x="6179294" y="1676448"/>
            <a:ext cx="592859" cy="649111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5561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Recent Observations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9BADEF-8CD0-4A21-B1FA-2CC2708206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8256" y="1035906"/>
            <a:ext cx="3826084" cy="3517987"/>
          </a:xfrm>
        </p:spPr>
        <p:txBody>
          <a:bodyPr/>
          <a:lstStyle/>
          <a:p>
            <a:r>
              <a:rPr lang="en-US" dirty="0">
                <a:latin typeface="IBM Plex Sans" panose="020B0503050203000203" pitchFamily="34" charset="0"/>
              </a:rPr>
              <a:t>Winter storms from 2022/23 and 2023/24 have been powerful and destructive</a:t>
            </a:r>
          </a:p>
          <a:p>
            <a:r>
              <a:rPr lang="en-US" dirty="0">
                <a:latin typeface="IBM Plex Sans" panose="020B0503050203000203" pitchFamily="34" charset="0"/>
              </a:rPr>
              <a:t>Video: Stairs at Martin Way, January 2024.</a:t>
            </a:r>
          </a:p>
        </p:txBody>
      </p:sp>
      <p:sp>
        <p:nvSpPr>
          <p:cNvPr id="6" name="Slide Number Placeholder 13">
            <a:extLst>
              <a:ext uri="{FF2B5EF4-FFF2-40B4-BE49-F238E27FC236}">
                <a16:creationId xmlns:a16="http://schemas.microsoft.com/office/drawing/2014/main" id="{D66F8062-7A79-D8C3-0ADF-D03C8C990C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2D536C-2A16-4D6A-A110-BA3B2EC48D20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3" name="Martin_Way_Stairs">
            <a:hlinkClick r:id="" action="ppaction://media"/>
            <a:extLst>
              <a:ext uri="{FF2B5EF4-FFF2-40B4-BE49-F238E27FC236}">
                <a16:creationId xmlns:a16="http://schemas.microsoft.com/office/drawing/2014/main" id="{C95FC26F-3A93-4B68-9895-D2E1CC2855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54880" y="350706"/>
            <a:ext cx="2499360" cy="444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394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5C61C3B8-BC79-9383-FFB2-A23C3BBC1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739" y="1244709"/>
            <a:ext cx="8586521" cy="1795671"/>
          </a:xfrm>
        </p:spPr>
        <p:txBody>
          <a:bodyPr/>
          <a:lstStyle/>
          <a:p>
            <a:r>
              <a:rPr lang="en-US" dirty="0"/>
              <a:t>Beach Width Narrowing</a:t>
            </a:r>
            <a:br>
              <a:rPr lang="en-US" dirty="0"/>
            </a:br>
            <a:r>
              <a:rPr lang="en-US" dirty="0"/>
              <a:t>With Existing Coastal Armoring</a:t>
            </a:r>
            <a:br>
              <a:rPr lang="en-US" dirty="0"/>
            </a:br>
            <a:r>
              <a:rPr lang="en-US" dirty="0"/>
              <a:t>Methods and Results</a:t>
            </a:r>
          </a:p>
        </p:txBody>
      </p:sp>
    </p:spTree>
    <p:extLst>
      <p:ext uri="{BB962C8B-B14F-4D97-AF65-F5344CB8AC3E}">
        <p14:creationId xmlns:p14="http://schemas.microsoft.com/office/powerpoint/2010/main" val="1858184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0F5E27B-8AFA-C68A-5EBC-DF1537BD9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Beach Narrowing?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A93679-2B91-4C5C-6A97-1BF7744EE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150" y="1035906"/>
            <a:ext cx="4903470" cy="3517987"/>
          </a:xfrm>
        </p:spPr>
        <p:txBody>
          <a:bodyPr/>
          <a:lstStyle/>
          <a:p>
            <a:r>
              <a:rPr lang="en-US" kern="0" dirty="0">
                <a:latin typeface="IBM Plex Sans" panose="020B050305020300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 armored coastlines, b</a:t>
            </a:r>
            <a:r>
              <a:rPr lang="en-US" sz="1800" kern="0" dirty="0">
                <a:effectLst/>
                <a:latin typeface="IBM Plex Sans" panose="020B050305020300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eaches will narrow and can become permanently inundated with sea level rise </a:t>
            </a:r>
            <a:r>
              <a:rPr lang="en-US" dirty="0">
                <a:latin typeface="IBM Plex Sans" panose="020B0503050203000203" pitchFamily="34" charset="0"/>
              </a:rPr>
              <a:t>- this is known as </a:t>
            </a:r>
            <a:r>
              <a:rPr lang="en-US" b="1" dirty="0">
                <a:latin typeface="IBM Plex Sans" panose="020B0503050203000203" pitchFamily="34" charset="0"/>
              </a:rPr>
              <a:t>Coastal Squeeze </a:t>
            </a:r>
            <a:r>
              <a:rPr lang="en-US" dirty="0">
                <a:latin typeface="IBM Plex Sans" panose="020B0503050203000203" pitchFamily="34" charset="0"/>
              </a:rPr>
              <a:t>or </a:t>
            </a:r>
            <a:r>
              <a:rPr lang="en-US" b="1" dirty="0">
                <a:latin typeface="IBM Plex Sans" panose="020B0503050203000203" pitchFamily="34" charset="0"/>
              </a:rPr>
              <a:t>Passive Erosion</a:t>
            </a:r>
            <a:endParaRPr lang="en-US" sz="1800" b="1" kern="0" dirty="0">
              <a:effectLst/>
              <a:latin typeface="IBM Plex Sans" panose="020B0503050203000203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IBM Plex Sans" panose="020B0503050203000203" pitchFamily="34" charset="0"/>
              </a:rPr>
              <a:t>Upland development is temporarily saved at the expense of the sandy beach</a:t>
            </a:r>
          </a:p>
          <a:p>
            <a:r>
              <a:rPr lang="en-US" dirty="0">
                <a:latin typeface="IBM Plex Sans" panose="020B0503050203000203" pitchFamily="34" charset="0"/>
              </a:rPr>
              <a:t>Over time, recreational beach areas and habitats will be lost unless action is taken</a:t>
            </a:r>
          </a:p>
        </p:txBody>
      </p:sp>
      <p:pic>
        <p:nvPicPr>
          <p:cNvPr id="5" name="Picture 2" descr="https://caseagrant.ucsd.edu/sites/default/files/seawallerosioncartoon_pikey_1.gif">
            <a:extLst>
              <a:ext uri="{FF2B5EF4-FFF2-40B4-BE49-F238E27FC236}">
                <a16:creationId xmlns:a16="http://schemas.microsoft.com/office/drawing/2014/main" id="{FE52E503-AA01-5BA7-475B-BCE2FD57C210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4195" y="393700"/>
            <a:ext cx="3711575" cy="435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71965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2D664-1E3F-4A27-871D-642546B75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Beach Narrowing Methods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FAFDC4-FD4B-425D-9ADC-D19B070A882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895240"/>
            <a:ext cx="5839418" cy="3604674"/>
          </a:xfrm>
        </p:spPr>
        <p:txBody>
          <a:bodyPr/>
          <a:lstStyle/>
          <a:p>
            <a:r>
              <a:rPr lang="en-US" dirty="0">
                <a:latin typeface="IBM Plex Sans" panose="020B0503050203000203" pitchFamily="34" charset="0"/>
              </a:rPr>
              <a:t>Project typical summer beach widths for each foot of sea level rise</a:t>
            </a:r>
          </a:p>
          <a:p>
            <a:r>
              <a:rPr lang="en-US" dirty="0">
                <a:latin typeface="IBM Plex Sans" panose="020B0503050203000203" pitchFamily="34" charset="0"/>
              </a:rPr>
              <a:t>Typical summer beach</a:t>
            </a:r>
            <a:r>
              <a:rPr lang="en-US" i="1" dirty="0">
                <a:latin typeface="IBM Plex Sans" panose="020B0503050203000203" pitchFamily="34" charset="0"/>
              </a:rPr>
              <a:t> </a:t>
            </a:r>
            <a:r>
              <a:rPr lang="en-US" dirty="0">
                <a:latin typeface="IBM Plex Sans" panose="020B0503050203000203" pitchFamily="34" charset="0"/>
              </a:rPr>
              <a:t>is based the </a:t>
            </a:r>
            <a:r>
              <a:rPr lang="en-US" dirty="0" err="1">
                <a:latin typeface="IBM Plex Sans" panose="020B0503050203000203" pitchFamily="34" charset="0"/>
              </a:rPr>
              <a:t>CoastSat</a:t>
            </a:r>
            <a:r>
              <a:rPr lang="en-US" dirty="0">
                <a:latin typeface="IBM Plex Sans" panose="020B0503050203000203" pitchFamily="34" charset="0"/>
              </a:rPr>
              <a:t> data presented in Task 2 (using 75</a:t>
            </a:r>
            <a:r>
              <a:rPr lang="en-US" baseline="30000" dirty="0">
                <a:latin typeface="IBM Plex Sans" panose="020B0503050203000203" pitchFamily="34" charset="0"/>
              </a:rPr>
              <a:t>th</a:t>
            </a:r>
            <a:r>
              <a:rPr lang="en-US" dirty="0">
                <a:latin typeface="IBM Plex Sans" panose="020B0503050203000203" pitchFamily="34" charset="0"/>
              </a:rPr>
              <a:t> percentile from 1984-2021)</a:t>
            </a:r>
          </a:p>
          <a:p>
            <a:r>
              <a:rPr lang="en-US" dirty="0">
                <a:latin typeface="IBM Plex Sans" panose="020B0503050203000203" pitchFamily="34" charset="0"/>
              </a:rPr>
              <a:t>Winter beach varies widely and is often scoured completely in the south beach (like now)</a:t>
            </a:r>
          </a:p>
          <a:p>
            <a:r>
              <a:rPr lang="en-US" dirty="0">
                <a:latin typeface="IBM Plex Sans" panose="020B0503050203000203" pitchFamily="34" charset="0"/>
              </a:rPr>
              <a:t>This model can be considered a </a:t>
            </a:r>
            <a:r>
              <a:rPr lang="en-US" i="1" dirty="0">
                <a:latin typeface="IBM Plex Sans" panose="020B0503050203000203" pitchFamily="34" charset="0"/>
              </a:rPr>
              <a:t>“hold the line” </a:t>
            </a:r>
            <a:r>
              <a:rPr lang="en-US" dirty="0">
                <a:latin typeface="IBM Plex Sans" panose="020B0503050203000203" pitchFamily="34" charset="0"/>
              </a:rPr>
              <a:t>scenario and represents what may occur if </a:t>
            </a:r>
            <a:r>
              <a:rPr lang="en-US" b="1" dirty="0">
                <a:latin typeface="IBM Plex Sans" panose="020B0503050203000203" pitchFamily="34" charset="0"/>
              </a:rPr>
              <a:t>no adaptation </a:t>
            </a:r>
            <a:r>
              <a:rPr lang="en-US" dirty="0">
                <a:latin typeface="IBM Plex Sans" panose="020B0503050203000203" pitchFamily="34" charset="0"/>
              </a:rPr>
              <a:t>strategies are implemented in the future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DE25B-6B3C-4FCF-AB85-D08243C124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2D536C-2A16-4D6A-A110-BA3B2EC48D20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3BC5601-1BBB-1527-0B13-ADE37CB87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568" y="342899"/>
            <a:ext cx="3176429" cy="4231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6747805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s">
  <a:themeElements>
    <a:clrScheme name="Interal">
      <a:dk1>
        <a:srgbClr val="3C3C3C"/>
      </a:dk1>
      <a:lt1>
        <a:srgbClr val="FFFFFF"/>
      </a:lt1>
      <a:dk2>
        <a:srgbClr val="113E66"/>
      </a:dk2>
      <a:lt2>
        <a:srgbClr val="D2EDF2"/>
      </a:lt2>
      <a:accent1>
        <a:srgbClr val="113C64"/>
      </a:accent1>
      <a:accent2>
        <a:srgbClr val="38B8D5"/>
      </a:accent2>
      <a:accent3>
        <a:srgbClr val="D2EDF2"/>
      </a:accent3>
      <a:accent4>
        <a:srgbClr val="EEE828"/>
      </a:accent4>
      <a:accent5>
        <a:srgbClr val="F37320"/>
      </a:accent5>
      <a:accent6>
        <a:srgbClr val="D34627"/>
      </a:accent6>
      <a:hlink>
        <a:srgbClr val="F37320"/>
      </a:hlink>
      <a:folHlink>
        <a:srgbClr val="D34627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 Master Templates.pptx" id="{B8001578-F19B-4CF0-A0DE-E4ED3A93EC91}" vid="{EDB5C8E1-3307-4DDF-8805-5D957C5366A6}"/>
    </a:ext>
  </a:extLst>
</a:theme>
</file>

<file path=ppt/theme/theme2.xml><?xml version="1.0" encoding="utf-8"?>
<a:theme xmlns:a="http://schemas.openxmlformats.org/drawingml/2006/main" name="Integral Slide Master">
  <a:themeElements>
    <a:clrScheme name="Interal">
      <a:dk1>
        <a:srgbClr val="3C3C3C"/>
      </a:dk1>
      <a:lt1>
        <a:srgbClr val="FFFFFF"/>
      </a:lt1>
      <a:dk2>
        <a:srgbClr val="113E66"/>
      </a:dk2>
      <a:lt2>
        <a:srgbClr val="D2EDF2"/>
      </a:lt2>
      <a:accent1>
        <a:srgbClr val="113C64"/>
      </a:accent1>
      <a:accent2>
        <a:srgbClr val="38B8D5"/>
      </a:accent2>
      <a:accent3>
        <a:srgbClr val="D2EDF2"/>
      </a:accent3>
      <a:accent4>
        <a:srgbClr val="EEE828"/>
      </a:accent4>
      <a:accent5>
        <a:srgbClr val="F37320"/>
      </a:accent5>
      <a:accent6>
        <a:srgbClr val="D34627"/>
      </a:accent6>
      <a:hlink>
        <a:srgbClr val="F37320"/>
      </a:hlink>
      <a:folHlink>
        <a:srgbClr val="D34627"/>
      </a:folHlink>
    </a:clrScheme>
    <a:fontScheme name="Custom 1">
      <a:majorFont>
        <a:latin typeface="IBM Plex Serif"/>
        <a:ea typeface=""/>
        <a:cs typeface=""/>
      </a:majorFont>
      <a:minorFont>
        <a:latin typeface="IBM Plex Seri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ntegral Master Templates.pptx" id="{B8001578-F19B-4CF0-A0DE-E4ED3A93EC91}" vid="{D75C5C8F-20B4-4452-8673-658356766263}"/>
    </a:ext>
  </a:extLst>
</a:theme>
</file>

<file path=ppt/theme/theme3.xml><?xml version="1.0" encoding="utf-8"?>
<a:theme xmlns:a="http://schemas.openxmlformats.org/drawingml/2006/main" name="Divider Slides Orange">
  <a:themeElements>
    <a:clrScheme name="Interal">
      <a:dk1>
        <a:srgbClr val="3C3C3C"/>
      </a:dk1>
      <a:lt1>
        <a:srgbClr val="FFFFFF"/>
      </a:lt1>
      <a:dk2>
        <a:srgbClr val="113E66"/>
      </a:dk2>
      <a:lt2>
        <a:srgbClr val="D2EDF2"/>
      </a:lt2>
      <a:accent1>
        <a:srgbClr val="113C64"/>
      </a:accent1>
      <a:accent2>
        <a:srgbClr val="38B8D5"/>
      </a:accent2>
      <a:accent3>
        <a:srgbClr val="D2EDF2"/>
      </a:accent3>
      <a:accent4>
        <a:srgbClr val="EEE828"/>
      </a:accent4>
      <a:accent5>
        <a:srgbClr val="F37320"/>
      </a:accent5>
      <a:accent6>
        <a:srgbClr val="D34627"/>
      </a:accent6>
      <a:hlink>
        <a:srgbClr val="F37320"/>
      </a:hlink>
      <a:folHlink>
        <a:srgbClr val="D34627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 Master Templates.pptx" id="{B8001578-F19B-4CF0-A0DE-E4ED3A93EC91}" vid="{8B52FE17-1863-4A4A-BFC2-05C636436AC1}"/>
    </a:ext>
  </a:extLst>
</a:theme>
</file>

<file path=ppt/theme/theme4.xml><?xml version="1.0" encoding="utf-8"?>
<a:theme xmlns:a="http://schemas.openxmlformats.org/drawingml/2006/main" name="Closing Slides">
  <a:themeElements>
    <a:clrScheme name="Interal">
      <a:dk1>
        <a:srgbClr val="3C3C3C"/>
      </a:dk1>
      <a:lt1>
        <a:srgbClr val="FFFFFF"/>
      </a:lt1>
      <a:dk2>
        <a:srgbClr val="113E66"/>
      </a:dk2>
      <a:lt2>
        <a:srgbClr val="D2EDF2"/>
      </a:lt2>
      <a:accent1>
        <a:srgbClr val="113C64"/>
      </a:accent1>
      <a:accent2>
        <a:srgbClr val="38B8D5"/>
      </a:accent2>
      <a:accent3>
        <a:srgbClr val="D2EDF2"/>
      </a:accent3>
      <a:accent4>
        <a:srgbClr val="EEE828"/>
      </a:accent4>
      <a:accent5>
        <a:srgbClr val="F37320"/>
      </a:accent5>
      <a:accent6>
        <a:srgbClr val="D34627"/>
      </a:accent6>
      <a:hlink>
        <a:srgbClr val="F37320"/>
      </a:hlink>
      <a:folHlink>
        <a:srgbClr val="D34627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 Master Templates.pptx" id="{B8001578-F19B-4CF0-A0DE-E4ED3A93EC91}" vid="{7252B07B-D6D0-4711-A7FF-5A80B864FD76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458E8EADC1C674BA42D6A86617B457E" ma:contentTypeVersion="17" ma:contentTypeDescription="Create a new document." ma:contentTypeScope="" ma:versionID="66adecfb3db87cf124c6ec3d401face3">
  <xsd:schema xmlns:xsd="http://www.w3.org/2001/XMLSchema" xmlns:xs="http://www.w3.org/2001/XMLSchema" xmlns:p="http://schemas.microsoft.com/office/2006/metadata/properties" xmlns:ns2="2b62c2e1-cfc6-4e9c-87d7-8c697b2820bc" xmlns:ns3="ca43dcbf-1127-4b82-b7ac-bca7b3d462f1" targetNamespace="http://schemas.microsoft.com/office/2006/metadata/properties" ma:root="true" ma:fieldsID="61fc433262351fee6b1bf5868c5da40f" ns2:_="" ns3:_="">
    <xsd:import namespace="2b62c2e1-cfc6-4e9c-87d7-8c697b2820bc"/>
    <xsd:import namespace="ca43dcbf-1127-4b82-b7ac-bca7b3d462f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Wheelhouse_x003f_"/>
                <xsd:element ref="ns2:Thumbnail" minOccurs="0"/>
                <xsd:element ref="ns2:Note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WheelhousePage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62c2e1-cfc6-4e9c-87d7-8c697b2820b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Wheelhouse_x003f_" ma:index="11" ma:displayName="Wheelhouse?" ma:default="1" ma:format="Dropdown" ma:internalName="Wheelhouse_x003f_">
      <xsd:simpleType>
        <xsd:restriction base="dms:Boolean"/>
      </xsd:simpleType>
    </xsd:element>
    <xsd:element name="Thumbnail" ma:index="12" nillable="true" ma:displayName="Thumbnail" ma:format="Thumbnail" ma:internalName="Thumbnail">
      <xsd:simpleType>
        <xsd:restriction base="dms:Unknown"/>
      </xsd:simpleType>
    </xsd:element>
    <xsd:element name="Notes" ma:index="13" nillable="true" ma:displayName="Notes" ma:format="Dropdown" ma:internalName="Notes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145152eb-8c92-434e-9026-4ba9e2697dc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WheelhousePage" ma:index="21" nillable="true" ma:displayName="Page" ma:format="Dropdown" ma:internalName="WheelhousePage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Branding"/>
                        <xsd:enumeration value="Conferences"/>
                        <xsd:enumeration value="Analytics"/>
                        <xsd:enumeration value="Dashboard"/>
                        <xsd:enumeration value="Strategy"/>
                        <xsd:enumeration value="Memberships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43dcbf-1127-4b82-b7ac-bca7b3d462f1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5eda98ff-68bc-4549-9de2-fc538c6cdb53}" ma:internalName="TaxCatchAll" ma:showField="CatchAllData" ma:web="ca43dcbf-1127-4b82-b7ac-bca7b3d462f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humbnail xmlns="2b62c2e1-cfc6-4e9c-87d7-8c697b2820bc" xsi:nil="true"/>
    <Wheelhouse_x003f_ xmlns="2b62c2e1-cfc6-4e9c-87d7-8c697b2820bc">true</Wheelhouse_x003f_>
    <TaxCatchAll xmlns="ca43dcbf-1127-4b82-b7ac-bca7b3d462f1" xsi:nil="true"/>
    <Notes xmlns="2b62c2e1-cfc6-4e9c-87d7-8c697b2820bc" xsi:nil="true"/>
    <WheelhousePage xmlns="2b62c2e1-cfc6-4e9c-87d7-8c697b2820bc">
      <Value>Branding</Value>
    </WheelhousePage>
    <lcf76f155ced4ddcb4097134ff3c332f xmlns="2b62c2e1-cfc6-4e9c-87d7-8c697b2820bc">
      <Terms xmlns="http://schemas.microsoft.com/office/infopath/2007/PartnerControls"/>
    </lcf76f155ced4ddcb4097134ff3c332f>
    <SharedWithUsers xmlns="ca43dcbf-1127-4b82-b7ac-bca7b3d462f1">
      <UserInfo>
        <DisplayName>Max Seawright</DisplayName>
        <AccountId>161</AccountId>
        <AccountType/>
      </UserInfo>
      <UserInfo>
        <DisplayName>Hannah Yin</DisplayName>
        <AccountId>101</AccountId>
        <AccountType/>
      </UserInfo>
      <UserInfo>
        <DisplayName>Christine Sanguinetti</DisplayName>
        <AccountId>56</AccountId>
        <AccountType/>
      </UserInfo>
      <UserInfo>
        <DisplayName>Zach Gostanian</DisplayName>
        <AccountId>224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48A2EA3-886B-41A8-9F76-E64E6DE64BE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b62c2e1-cfc6-4e9c-87d7-8c697b2820bc"/>
    <ds:schemaRef ds:uri="ca43dcbf-1127-4b82-b7ac-bca7b3d462f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DD8FBB4-8BE5-454D-B111-474898490A7E}">
  <ds:schemaRefs>
    <ds:schemaRef ds:uri="http://purl.org/dc/dcmitype/"/>
    <ds:schemaRef ds:uri="http://schemas.openxmlformats.org/package/2006/metadata/core-properties"/>
    <ds:schemaRef ds:uri="http://www.w3.org/XML/1998/namespace"/>
    <ds:schemaRef ds:uri="7094838a-60c2-4faf-8b6c-066ed71bc279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microsoft.com/office/2006/metadata/properties"/>
    <ds:schemaRef ds:uri="http://purl.org/dc/elements/1.1/"/>
    <ds:schemaRef ds:uri="2b62c2e1-cfc6-4e9c-87d7-8c697b2820bc"/>
    <ds:schemaRef ds:uri="ca43dcbf-1127-4b82-b7ac-bca7b3d462f1"/>
  </ds:schemaRefs>
</ds:datastoreItem>
</file>

<file path=customXml/itemProps3.xml><?xml version="1.0" encoding="utf-8"?>
<ds:datastoreItem xmlns:ds="http://schemas.openxmlformats.org/officeDocument/2006/customXml" ds:itemID="{1239B88D-92B1-4EE3-A16D-7CC7FD884E4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Integral Master Templates</Template>
  <TotalTime>828</TotalTime>
  <Words>1707</Words>
  <Application>Microsoft Office PowerPoint</Application>
  <PresentationFormat>On-screen Show (16:9)</PresentationFormat>
  <Paragraphs>263</Paragraphs>
  <Slides>36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36</vt:i4>
      </vt:variant>
    </vt:vector>
  </HeadingPairs>
  <TitlesOfParts>
    <vt:vector size="51" baseType="lpstr">
      <vt:lpstr>Arial</vt:lpstr>
      <vt:lpstr>Calibri</vt:lpstr>
      <vt:lpstr>IBM Plex Sans</vt:lpstr>
      <vt:lpstr>IBM Plex Serif</vt:lpstr>
      <vt:lpstr>IBM Plex Serif Light</vt:lpstr>
      <vt:lpstr>IBM Plex Serif Medium</vt:lpstr>
      <vt:lpstr>IBM Plex Serif SemiBold</vt:lpstr>
      <vt:lpstr>Palatino Linotype</vt:lpstr>
      <vt:lpstr>Verdana</vt:lpstr>
      <vt:lpstr>Wingdings</vt:lpstr>
      <vt:lpstr>ZapfDingbatsITC</vt:lpstr>
      <vt:lpstr>Title Slides</vt:lpstr>
      <vt:lpstr>Integral Slide Master</vt:lpstr>
      <vt:lpstr>Divider Slides Orange</vt:lpstr>
      <vt:lpstr>Closing Slides</vt:lpstr>
      <vt:lpstr>PowerPoint Presentation</vt:lpstr>
      <vt:lpstr>Presentation Outline</vt:lpstr>
      <vt:lpstr>Task 3 and 4 Scope of Work</vt:lpstr>
      <vt:lpstr>Sea Level Rise Scenarios</vt:lpstr>
      <vt:lpstr>Processes Driving Erosion</vt:lpstr>
      <vt:lpstr>Recent Observations</vt:lpstr>
      <vt:lpstr>Beach Width Narrowing With Existing Coastal Armoring Methods and Results</vt:lpstr>
      <vt:lpstr>What is Beach Narrowing?</vt:lpstr>
      <vt:lpstr>Beach Narrowing Methods</vt:lpstr>
      <vt:lpstr>Beach Width Narrowing Findings</vt:lpstr>
      <vt:lpstr>Beach Width Narrowing:  Short term (2045 - 2060)</vt:lpstr>
      <vt:lpstr>Beach Width Narrowing:  Medium-term (2060 - 2080)</vt:lpstr>
      <vt:lpstr>Beach Width Narrowing : Long Term (2080 – 2100)</vt:lpstr>
      <vt:lpstr>Beach Width Narrowing beyond 2100</vt:lpstr>
      <vt:lpstr>Cliff &amp; Dune Erosion Methods and Results </vt:lpstr>
      <vt:lpstr>Cliff Erosion vs Sandy Beach Erosion</vt:lpstr>
      <vt:lpstr>Dune Erosion Methods </vt:lpstr>
      <vt:lpstr>Cliff Erosion Methods</vt:lpstr>
      <vt:lpstr>Erosion Rates</vt:lpstr>
      <vt:lpstr>Cliff and Dune  Overtopping and Erosion With Coastal Armoring</vt:lpstr>
      <vt:lpstr>Erosion and Overtopping Short Term (2045 – 2060)</vt:lpstr>
      <vt:lpstr>Cliff and Dune Erosion Medium Term (2060 – 2080)</vt:lpstr>
      <vt:lpstr>Cliff and Dune Erosion Long Term (2080 – 2100)</vt:lpstr>
      <vt:lpstr>Task 4: Vulnerability Assessment Assuming no Adaptation in the Future</vt:lpstr>
      <vt:lpstr>Current Vulnerabilities</vt:lpstr>
      <vt:lpstr>Short Term (1 ft SLR, 2045 - 2060)</vt:lpstr>
      <vt:lpstr>Medium Term (2ft SLR, 2060 - 2080)</vt:lpstr>
      <vt:lpstr>Long Term (2-4ft SLR, 2080 - 2100)</vt:lpstr>
      <vt:lpstr>What’s Coming in Phase 2  </vt:lpstr>
      <vt:lpstr>PowerPoint Presentation</vt:lpstr>
      <vt:lpstr>El Niño Effects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Ashley Ellenson</dc:creator>
  <dc:description>Released September 12, 2019</dc:description>
  <cp:lastModifiedBy>David Revell</cp:lastModifiedBy>
  <cp:revision>54</cp:revision>
  <cp:lastPrinted>2019-05-06T16:07:49Z</cp:lastPrinted>
  <dcterms:created xsi:type="dcterms:W3CDTF">2024-02-05T23:30:54Z</dcterms:created>
  <dcterms:modified xsi:type="dcterms:W3CDTF">2024-02-14T00:06:26Z</dcterms:modified>
  <cp:category>Standard size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0x0101002458E8EADC1C674BA42D6A86617B457E</vt:lpwstr>
  </property>
  <property fmtid="{D5CDD505-2E9C-101B-9397-08002B2CF9AE}" pid="3" name="MediaServiceImageTags">
    <vt:lpwstr/>
  </property>
</Properties>
</file>